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comments/comment2.xml" ContentType="application/vnd.openxmlformats-officedocument.presentationml.comment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4.xml" ContentType="application/vnd.openxmlformats-officedocument.presentationml.notesSlide+xml"/>
  <Override PartName="/ppt/comments/comment3.xml" ContentType="application/vnd.openxmlformats-officedocument.presentationml.comment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5.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6.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7.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8.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9.xml" ContentType="application/vnd.openxmlformats-officedocument.presentationml.notesSlide+xml"/>
  <Override PartName="/ppt/comments/comment4.xml" ContentType="application/vnd.openxmlformats-officedocument.presentationml.comment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10.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11.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12.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13.xml" ContentType="application/vnd.openxmlformats-officedocument.presentationml.notesSlide+xml"/>
  <Override PartName="/ppt/comments/comment5.xml" ContentType="application/vnd.openxmlformats-officedocument.presentationml.comment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notesSlides/notesSlide14.xml" ContentType="application/vnd.openxmlformats-officedocument.presentationml.notesSlide+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notesSlides/notesSlide15.xml" ContentType="application/vnd.openxmlformats-officedocument.presentationml.notesSlide+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notesSlides/notesSlide16.xml" ContentType="application/vnd.openxmlformats-officedocument.presentationml.notesSlide+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notesSlides/notesSlide17.xml" ContentType="application/vnd.openxmlformats-officedocument.presentationml.notesSlide+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notesSlides/notesSlide18.xml" ContentType="application/vnd.openxmlformats-officedocument.presentationml.notesSlide+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notesSlides/notesSlide19.xml" ContentType="application/vnd.openxmlformats-officedocument.presentationml.notesSlide+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notesSlides/notesSlide20.xml" ContentType="application/vnd.openxmlformats-officedocument.presentationml.notesSlide+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notesSlides/notesSlide21.xml" ContentType="application/vnd.openxmlformats-officedocument.presentationml.notesSlide+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notesSlides/notesSlide22.xml" ContentType="application/vnd.openxmlformats-officedocument.presentationml.notesSlide+xml"/>
  <Override PartName="/ppt/comments/comment6.xml" ContentType="application/vnd.openxmlformats-officedocument.presentationml.comment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notesSlides/notesSlide23.xml" ContentType="application/vnd.openxmlformats-officedocument.presentationml.notesSlide+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notesSlides/notesSlide24.xml" ContentType="application/vnd.openxmlformats-officedocument.presentationml.notesSlide+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notesSlides/notesSlide25.xml" ContentType="application/vnd.openxmlformats-officedocument.presentationml.notesSlide+xml"/>
  <Override PartName="/ppt/charts/chart1.xml" ContentType="application/vnd.openxmlformats-officedocument.drawingml.chart+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notesSlides/notesSlide26.xml" ContentType="application/vnd.openxmlformats-officedocument.presentationml.notesSlide+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notesSlides/notesSlide27.xml" ContentType="application/vnd.openxmlformats-officedocument.presentationml.notesSlide+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notesSlides/notesSlide28.xml" ContentType="application/vnd.openxmlformats-officedocument.presentationml.notesSlide+xml"/>
  <Override PartName="/ppt/comments/comment7.xml" ContentType="application/vnd.openxmlformats-officedocument.presentationml.comment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notesSlides/notesSlide29.xml" ContentType="application/vnd.openxmlformats-officedocument.presentationml.notesSlide+xml"/>
  <Override PartName="/ppt/comments/comment8.xml" ContentType="application/vnd.openxmlformats-officedocument.presentationml.comment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notesSlides/notesSlide30.xml" ContentType="application/vnd.openxmlformats-officedocument.presentationml.notesSlide+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notesSlides/notesSlide31.xml" ContentType="application/vnd.openxmlformats-officedocument.presentationml.notesSlide+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notesSlides/notesSlide32.xml" ContentType="application/vnd.openxmlformats-officedocument.presentationml.notesSlide+xml"/>
  <Override PartName="/ppt/comments/comment9.xml" ContentType="application/vnd.openxmlformats-officedocument.presentationml.comment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notesSlides/notesSlide33.xml" ContentType="application/vnd.openxmlformats-officedocument.presentationml.notesSlide+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notesSlides/notesSlide34.xml" ContentType="application/vnd.openxmlformats-officedocument.presentationml.notesSlide+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notesSlides/notesSlide35.xml" ContentType="application/vnd.openxmlformats-officedocument.presentationml.notesSlide+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notesSlides/notesSlide36.xml" ContentType="application/vnd.openxmlformats-officedocument.presentationml.notesSlide+xml"/>
  <Override PartName="/ppt/tags/tag12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22.xml" ContentType="application/vnd.openxmlformats-officedocument.presentationml.tags+xml"/>
  <Override PartName="/ppt/tags/tag328.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38"/>
  </p:notesMasterIdLst>
  <p:handoutMasterIdLst>
    <p:handoutMasterId r:id="rId39"/>
  </p:handoutMasterIdLst>
  <p:sldIdLst>
    <p:sldId id="475" r:id="rId2"/>
    <p:sldId id="472" r:id="rId3"/>
    <p:sldId id="423" r:id="rId4"/>
    <p:sldId id="424" r:id="rId5"/>
    <p:sldId id="425" r:id="rId6"/>
    <p:sldId id="495" r:id="rId7"/>
    <p:sldId id="429" r:id="rId8"/>
    <p:sldId id="430" r:id="rId9"/>
    <p:sldId id="431" r:id="rId10"/>
    <p:sldId id="432" r:id="rId11"/>
    <p:sldId id="433" r:id="rId12"/>
    <p:sldId id="434" r:id="rId13"/>
    <p:sldId id="483" r:id="rId14"/>
    <p:sldId id="435" r:id="rId15"/>
    <p:sldId id="440" r:id="rId16"/>
    <p:sldId id="473"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8" r:id="rId34"/>
    <p:sldId id="460" r:id="rId35"/>
    <p:sldId id="464" r:id="rId36"/>
    <p:sldId id="462" r:id="rId37"/>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nkenau" initials="bl" lastIdx="32" clrIdx="0"/>
  <p:cmAuthor id="1" name="Jamie Benigna" initials="JB" lastIdx="10" clrIdx="1"/>
  <p:cmAuthor id="2" name="mrobertson" initials="m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1E6E7"/>
    <a:srgbClr val="E6E1D2"/>
    <a:srgbClr val="5B6458"/>
    <a:srgbClr val="0099FF"/>
    <a:srgbClr val="A0CB1D"/>
    <a:srgbClr val="5F0023"/>
    <a:srgbClr val="7E8B7A"/>
    <a:srgbClr val="AB0635"/>
    <a:srgbClr val="696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4" autoAdjust="0"/>
    <p:restoredTop sz="92373" autoAdjust="0"/>
  </p:normalViewPr>
  <p:slideViewPr>
    <p:cSldViewPr snapToGrid="0">
      <p:cViewPr>
        <p:scale>
          <a:sx n="100" d="100"/>
          <a:sy n="100" d="100"/>
        </p:scale>
        <p:origin x="-464" y="200"/>
      </p:cViewPr>
      <p:guideLst>
        <p:guide orient="horz" pos="3552"/>
        <p:guide orient="horz" pos="4204"/>
        <p:guide orient="horz" pos="3841"/>
        <p:guide orient="horz" pos="1171"/>
        <p:guide orient="horz" pos="3693"/>
        <p:guide orient="horz" pos="3553"/>
        <p:guide orient="horz" pos="4205"/>
        <p:guide orient="horz" pos="2362"/>
        <p:guide orient="horz" pos="481"/>
        <p:guide orient="horz" pos="760"/>
        <p:guide pos="212"/>
        <p:guide pos="4574"/>
        <p:guide pos="297"/>
        <p:guide pos="152"/>
        <p:guide pos="5479"/>
        <p:guide pos="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6"/>
    </p:cViewPr>
  </p:sorterViewPr>
  <p:notesViewPr>
    <p:cSldViewPr snapToGrid="0" showGuides="1">
      <p:cViewPr varScale="1">
        <p:scale>
          <a:sx n="80" d="100"/>
          <a:sy n="80" d="100"/>
        </p:scale>
        <p:origin x="-15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mie%20Benigna\Dropbox\CDAC\PES\PES%20Spectrum%20Generator%20-sho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3477489415702"/>
          <c:y val="0.0448129619156732"/>
          <c:w val="0.899417742975316"/>
          <c:h val="0.715777613433694"/>
        </c:manualLayout>
      </c:layout>
      <c:scatterChart>
        <c:scatterStyle val="smoothMarker"/>
        <c:varyColors val="0"/>
        <c:ser>
          <c:idx val="0"/>
          <c:order val="0"/>
          <c:tx>
            <c:strRef>
              <c:f>Data!$B$41</c:f>
              <c:strCache>
                <c:ptCount val="1"/>
                <c:pt idx="0">
                  <c:v>Nitrogen</c:v>
                </c:pt>
              </c:strCache>
            </c:strRef>
          </c:tx>
          <c:spPr>
            <a:ln w="28575">
              <a:solidFill>
                <a:srgbClr val="000080"/>
              </a:solidFill>
              <a:prstDash val="solid"/>
            </a:ln>
          </c:spPr>
          <c:marker>
            <c:symbol val="none"/>
          </c:marker>
          <c:xVal>
            <c:numRef>
              <c:f>Data!$E$45:$E$80</c:f>
              <c:numCache>
                <c:formatCode>General</c:formatCode>
                <c:ptCount val="36"/>
                <c:pt idx="0">
                  <c:v>43.65900000000001</c:v>
                </c:pt>
                <c:pt idx="1">
                  <c:v>41.58000000000001</c:v>
                </c:pt>
                <c:pt idx="2">
                  <c:v>39.6</c:v>
                </c:pt>
                <c:pt idx="3">
                  <c:v>37.62000000000001</c:v>
                </c:pt>
                <c:pt idx="4">
                  <c:v>35.73900000000001</c:v>
                </c:pt>
                <c:pt idx="5">
                  <c:v>2.701125</c:v>
                </c:pt>
                <c:pt idx="6">
                  <c:v>2.572499999999997</c:v>
                </c:pt>
                <c:pt idx="7">
                  <c:v>2.45</c:v>
                </c:pt>
                <c:pt idx="8">
                  <c:v>2.3275</c:v>
                </c:pt>
                <c:pt idx="9">
                  <c:v>2.211125</c:v>
                </c:pt>
                <c:pt idx="10">
                  <c:v>1.543499999999987</c:v>
                </c:pt>
                <c:pt idx="11">
                  <c:v>1.47</c:v>
                </c:pt>
                <c:pt idx="12">
                  <c:v>1.4</c:v>
                </c:pt>
                <c:pt idx="13">
                  <c:v>1.329999999999986</c:v>
                </c:pt>
                <c:pt idx="14">
                  <c:v>1.263499999999986</c:v>
                </c:pt>
                <c:pt idx="15">
                  <c:v>0.1</c:v>
                </c:pt>
                <c:pt idx="16">
                  <c:v>0.1</c:v>
                </c:pt>
                <c:pt idx="17">
                  <c:v>0.1</c:v>
                </c:pt>
                <c:pt idx="18">
                  <c:v>0.1</c:v>
                </c:pt>
                <c:pt idx="19">
                  <c:v>0.1</c:v>
                </c:pt>
                <c:pt idx="20">
                  <c:v>0.1</c:v>
                </c:pt>
                <c:pt idx="21">
                  <c:v>0.1</c:v>
                </c:pt>
                <c:pt idx="22">
                  <c:v>0.1</c:v>
                </c:pt>
                <c:pt idx="23">
                  <c:v>0.1</c:v>
                </c:pt>
                <c:pt idx="24">
                  <c:v>0.1</c:v>
                </c:pt>
                <c:pt idx="25">
                  <c:v>0.1</c:v>
                </c:pt>
                <c:pt idx="26">
                  <c:v>0.1</c:v>
                </c:pt>
                <c:pt idx="27">
                  <c:v>0.1</c:v>
                </c:pt>
                <c:pt idx="28">
                  <c:v>0.1</c:v>
                </c:pt>
                <c:pt idx="29">
                  <c:v>0.1</c:v>
                </c:pt>
                <c:pt idx="30">
                  <c:v>0.1</c:v>
                </c:pt>
                <c:pt idx="31">
                  <c:v>0.1</c:v>
                </c:pt>
                <c:pt idx="32">
                  <c:v>0.1</c:v>
                </c:pt>
                <c:pt idx="33">
                  <c:v>0.1</c:v>
                </c:pt>
                <c:pt idx="34">
                  <c:v>0.1</c:v>
                </c:pt>
                <c:pt idx="35">
                  <c:v>0.1</c:v>
                </c:pt>
              </c:numCache>
            </c:numRef>
          </c:xVal>
          <c:yVal>
            <c:numRef>
              <c:f>Data!$F$45:$F$80</c:f>
              <c:numCache>
                <c:formatCode>General</c:formatCode>
                <c:ptCount val="36"/>
                <c:pt idx="0">
                  <c:v>0.0</c:v>
                </c:pt>
                <c:pt idx="1">
                  <c:v>0.2</c:v>
                </c:pt>
                <c:pt idx="2">
                  <c:v>2.0</c:v>
                </c:pt>
                <c:pt idx="3">
                  <c:v>0.2</c:v>
                </c:pt>
                <c:pt idx="4">
                  <c:v>0.0</c:v>
                </c:pt>
                <c:pt idx="5">
                  <c:v>0.0</c:v>
                </c:pt>
                <c:pt idx="6">
                  <c:v>0.2</c:v>
                </c:pt>
                <c:pt idx="7">
                  <c:v>2.0</c:v>
                </c:pt>
                <c:pt idx="8">
                  <c:v>0.2</c:v>
                </c:pt>
                <c:pt idx="9">
                  <c:v>0.0</c:v>
                </c:pt>
                <c:pt idx="10">
                  <c:v>0.0</c:v>
                </c:pt>
                <c:pt idx="11">
                  <c:v>0.3</c:v>
                </c:pt>
                <c:pt idx="12">
                  <c:v>3.0</c:v>
                </c:pt>
                <c:pt idx="13">
                  <c:v>0.3</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numCache>
            </c:numRef>
          </c:yVal>
          <c:smooth val="1"/>
        </c:ser>
        <c:ser>
          <c:idx val="1"/>
          <c:order val="1"/>
          <c:tx>
            <c:strRef>
              <c:f>Data!$K$40</c:f>
              <c:strCache>
                <c:ptCount val="1"/>
              </c:strCache>
            </c:strRef>
          </c:tx>
          <c:spPr>
            <a:ln w="12700">
              <a:solidFill>
                <a:srgbClr val="FF00FF"/>
              </a:solidFill>
              <a:prstDash val="solid"/>
            </a:ln>
          </c:spPr>
          <c:marker>
            <c:symbol val="none"/>
          </c:marker>
          <c:dPt>
            <c:idx val="12"/>
            <c:bubble3D val="0"/>
            <c:spPr>
              <a:ln w="25400">
                <a:solidFill>
                  <a:srgbClr val="FF00FF"/>
                </a:solidFill>
                <a:prstDash val="solid"/>
              </a:ln>
            </c:spPr>
          </c:dPt>
          <c:xVal>
            <c:numRef>
              <c:f>Data!$N$45:$N$80</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numCache>
            </c:numRef>
          </c:xVal>
          <c:yVal>
            <c:numRef>
              <c:f>Data!$P$45:$P$80</c:f>
              <c:numCache>
                <c:formatCode>General</c:formatCode>
                <c:ptCount val="3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numCache>
            </c:numRef>
          </c:yVal>
          <c:smooth val="1"/>
        </c:ser>
        <c:dLbls>
          <c:showLegendKey val="0"/>
          <c:showVal val="0"/>
          <c:showCatName val="0"/>
          <c:showSerName val="0"/>
          <c:showPercent val="0"/>
          <c:showBubbleSize val="0"/>
        </c:dLbls>
        <c:axId val="2099349528"/>
        <c:axId val="2099343464"/>
      </c:scatterChart>
      <c:valAx>
        <c:axId val="2099349528"/>
        <c:scaling>
          <c:logBase val="10.0"/>
          <c:orientation val="maxMin"/>
          <c:min val="0.1"/>
        </c:scaling>
        <c:delete val="0"/>
        <c:axPos val="b"/>
        <c:title>
          <c:tx>
            <c:rich>
              <a:bodyPr/>
              <a:lstStyle/>
              <a:p>
                <a:pPr>
                  <a:defRPr sz="1475" b="1" i="0" u="none" strike="noStrike" baseline="0">
                    <a:solidFill>
                      <a:srgbClr val="000000"/>
                    </a:solidFill>
                    <a:latin typeface="Arial"/>
                    <a:ea typeface="Arial"/>
                    <a:cs typeface="Arial"/>
                  </a:defRPr>
                </a:pPr>
                <a:r>
                  <a:rPr lang="en-US"/>
                  <a:t>Binding Energy (MJ/mol)</a:t>
                </a:r>
              </a:p>
            </c:rich>
          </c:tx>
          <c:layout>
            <c:manualLayout>
              <c:xMode val="edge"/>
              <c:yMode val="edge"/>
              <c:x val="0.411530398626575"/>
              <c:y val="0.87489856585606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75" b="0" i="0" u="none" strike="noStrike" baseline="0">
                <a:solidFill>
                  <a:srgbClr val="000000"/>
                </a:solidFill>
                <a:latin typeface="Arial"/>
                <a:ea typeface="Arial"/>
                <a:cs typeface="Arial"/>
              </a:defRPr>
            </a:pPr>
            <a:endParaRPr lang="en-US"/>
          </a:p>
        </c:txPr>
        <c:crossAx val="2099343464"/>
        <c:crosses val="autoZero"/>
        <c:crossBetween val="midCat"/>
      </c:valAx>
      <c:valAx>
        <c:axId val="2099343464"/>
        <c:scaling>
          <c:orientation val="minMax"/>
          <c:min val="0.0"/>
        </c:scaling>
        <c:delete val="0"/>
        <c:axPos val="r"/>
        <c:majorGridlines>
          <c:spPr>
            <a:ln w="3175">
              <a:solidFill>
                <a:srgbClr val="000000"/>
              </a:solidFill>
              <a:prstDash val="solid"/>
            </a:ln>
          </c:spPr>
        </c:majorGridlines>
        <c:title>
          <c:tx>
            <c:rich>
              <a:bodyPr/>
              <a:lstStyle/>
              <a:p>
                <a:pPr>
                  <a:defRPr sz="1475" b="1" i="0" u="none" strike="noStrike" baseline="0">
                    <a:solidFill>
                      <a:srgbClr val="000000"/>
                    </a:solidFill>
                    <a:latin typeface="Arial"/>
                    <a:ea typeface="Arial"/>
                    <a:cs typeface="Arial"/>
                  </a:defRPr>
                </a:pPr>
                <a:r>
                  <a:rPr lang="en-US"/>
                  <a:t>Relative Number of Electrons</a:t>
                </a:r>
              </a:p>
            </c:rich>
          </c:tx>
          <c:layout>
            <c:manualLayout>
              <c:xMode val="edge"/>
              <c:yMode val="edge"/>
              <c:x val="0.0103765228321232"/>
              <c:y val="0.120437131131522"/>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2099349528"/>
        <c:crossesAt val="0.1"/>
        <c:crossBetween val="midCat"/>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475" b="0" i="0" u="none" strike="noStrike" baseline="0">
          <a:solidFill>
            <a:srgbClr val="000000"/>
          </a:solidFill>
          <a:latin typeface="Arial"/>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10-21T10:37:59.469" idx="26">
    <p:pos x="5942" y="137"/>
    <p:text>Jamie - in the next section, I took the text from the detailed outline and put it with the corresponding slide. This could be the text you use when you narrate the slides.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10-21T10:29:46.576" idx="24">
    <p:pos x="5896" y="134"/>
    <p:text>Jamie - I felt the course overview was very good, but a lot to put on a single slide. When I read the first stense, it did a nice job of answering the question - why should I bother with this course - so I broke it out separately</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10-16T12:52:45.916" idx="19">
    <p:pos x="5943" y="81"/>
    <p:text>Jamie - not sure how you want to use this slide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10-16T13:04:57.171" idx="20">
    <p:pos x="5933" y="74"/>
    <p:text>Jamie - not sure this build is correct</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3-10-21T11:12:13.799" idx="29">
    <p:pos x="5938" y="116"/>
    <p:text>Jamie - not sure how you wanted to use these images</p:text>
  </p:cm>
  <p:cm authorId="1" dt="2013-11-03T20:17:11.553" idx="10">
    <p:pos x="5890" y="394"/>
    <p:text>I will use this as a lead-in to the next slide</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3-09-25T22:25:33.334" idx="1">
    <p:pos x="5929" y="121"/>
    <p:text>You never get entirely pure samples.  This Chromium has some carbon in it, so the C KLL and C 1s peaks appear.  I blanked them out with a rectangle to minimize confusion.</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3-09-25T22:14:11.381" idx="2">
    <p:pos x="5918" y="23"/>
    <p:text>I at first want teachers to consider the question without choices.  In the script, I indicate that at the scale, it is very difficult to determine what is happening since so many peaks overlap at the righthand side.  The next slide zooms in and compares the 3s sublevel for Na and K directly.</p:text>
  </p:cm>
  <p:cm authorId="0" dt="2013-10-17T13:45:06.899" idx="21">
    <p:pos x="5932" y="360"/>
    <p:text>Jamie - not sure if I have set this up properly</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3-09-25T22:33:56.205" idx="3">
    <p:pos x="5906" y="1"/>
    <p:text>Updated the references in the outline.  Note that with the addition of the title slide and biographical info, all slides have been bumped back by 2 from what is written in the outline.</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13-11-03T20:09:01.169" idx="9">
    <p:pos x="5914" y="22"/>
    <p:text>I changed the language of choice C significantly on this slide.  Not sure if this has to be updated elsewhere.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C839A5-032C-4B1B-9005-F96D57CF198C}" type="datetimeFigureOut">
              <a:rPr lang="en-US" smtClean="0"/>
              <a:pPr/>
              <a:t>9/23/14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1BA249-492C-4ABB-92BD-8CA5F3D5EA82}" type="slidenum">
              <a:rPr lang="en-US" smtClean="0"/>
              <a:pPr/>
              <a:t>‹#›</a:t>
            </a:fld>
            <a:endParaRPr lang="en-US" dirty="0"/>
          </a:p>
        </p:txBody>
      </p:sp>
    </p:spTree>
    <p:extLst>
      <p:ext uri="{BB962C8B-B14F-4D97-AF65-F5344CB8AC3E}">
        <p14:creationId xmlns:p14="http://schemas.microsoft.com/office/powerpoint/2010/main" val="1778680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A55E0-ADD3-4390-B1F2-6536F5F35778}" type="datetimeFigureOut">
              <a:rPr lang="en-US" smtClean="0"/>
              <a:pPr/>
              <a:t>9/23/14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960AE3-53CF-43DD-BAB2-C6F1685F3EF6}" type="slidenum">
              <a:rPr lang="en-US" smtClean="0"/>
              <a:pPr/>
              <a:t>‹#›</a:t>
            </a:fld>
            <a:endParaRPr lang="en-US" dirty="0"/>
          </a:p>
        </p:txBody>
      </p:sp>
    </p:spTree>
    <p:extLst>
      <p:ext uri="{BB962C8B-B14F-4D97-AF65-F5344CB8AC3E}">
        <p14:creationId xmlns:p14="http://schemas.microsoft.com/office/powerpoint/2010/main" val="71126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319.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588.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907.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910.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932.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tags" Target="../tags/tag962.xml"/><Relationship Id="rId2" Type="http://schemas.openxmlformats.org/officeDocument/2006/relationships/notesMaster" Target="../notesMasters/notesMaster1.xml"/><Relationship Id="rId3"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tags" Target="../tags/tag966.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tags" Target="../tags/tag986.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tags" Target="../tags/tag993.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tags" Target="../tags/tag1002.xml"/><Relationship Id="rId2" Type="http://schemas.openxmlformats.org/officeDocument/2006/relationships/notesMaster" Target="../notesMasters/notesMaster1.xml"/><Relationship Id="rId3"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tags" Target="../tags/tag1018.xml"/><Relationship Id="rId2" Type="http://schemas.openxmlformats.org/officeDocument/2006/relationships/notesMaster" Target="../notesMasters/notesMaster1.xml"/><Relationship Id="rId3"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tags" Target="../tags/tag1021.xml"/><Relationship Id="rId2" Type="http://schemas.openxmlformats.org/officeDocument/2006/relationships/notesMaster" Target="../notesMasters/notesMaster1.xml"/><Relationship Id="rId3"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tags" Target="../tags/tag1027.xml"/><Relationship Id="rId2" Type="http://schemas.openxmlformats.org/officeDocument/2006/relationships/notesMaster" Target="../notesMasters/notesMaster1.xml"/><Relationship Id="rId3"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tags" Target="../tags/tag1045.xml"/><Relationship Id="rId2" Type="http://schemas.openxmlformats.org/officeDocument/2006/relationships/notesMaster" Target="../notesMasters/notesMaster1.xml"/><Relationship Id="rId3"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tags" Target="../tags/tag1052.xml"/><Relationship Id="rId2" Type="http://schemas.openxmlformats.org/officeDocument/2006/relationships/notesMaster" Target="../notesMasters/notesMaster1.xml"/><Relationship Id="rId3"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tags" Target="../tags/tag1075.xml"/><Relationship Id="rId2" Type="http://schemas.openxmlformats.org/officeDocument/2006/relationships/notesMaster" Target="../notesMasters/notesMaster1.xml"/><Relationship Id="rId3"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tags" Target="../tags/tag1089.xml"/><Relationship Id="rId2" Type="http://schemas.openxmlformats.org/officeDocument/2006/relationships/notesMaster" Target="../notesMasters/notesMaster1.xml"/><Relationship Id="rId3"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111.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tags" Target="../tags/tag1103.xml"/><Relationship Id="rId2" Type="http://schemas.openxmlformats.org/officeDocument/2006/relationships/notesMaster" Target="../notesMasters/notesMaster1.xml"/><Relationship Id="rId3"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tags" Target="../tags/tag1111.xml"/><Relationship Id="rId2" Type="http://schemas.openxmlformats.org/officeDocument/2006/relationships/notesMaster" Target="../notesMasters/notesMaster1.xml"/><Relationship Id="rId3"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tags" Target="../tags/tag1130.xml"/><Relationship Id="rId2" Type="http://schemas.openxmlformats.org/officeDocument/2006/relationships/notesMaster" Target="../notesMasters/notesMaster1.xml"/><Relationship Id="rId3"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tags" Target="../tags/tag1176.xml"/><Relationship Id="rId2" Type="http://schemas.openxmlformats.org/officeDocument/2006/relationships/notesMaster" Target="../notesMasters/notesMaster1.xml"/><Relationship Id="rId3"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tags" Target="../tags/tag1204.xml"/><Relationship Id="rId2" Type="http://schemas.openxmlformats.org/officeDocument/2006/relationships/notesMaster" Target="../notesMasters/notesMaster1.xml"/><Relationship Id="rId3"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tags" Target="../tags/tag1208.xml"/><Relationship Id="rId2" Type="http://schemas.openxmlformats.org/officeDocument/2006/relationships/notesMaster" Target="../notesMasters/notesMaster1.xml"/><Relationship Id="rId3"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tags" Target="../tags/tag1213.xml"/><Relationship Id="rId2" Type="http://schemas.openxmlformats.org/officeDocument/2006/relationships/notesMaster" Target="../notesMasters/notesMaster1.xml"/><Relationship Id="rId3"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187.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214.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229.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234.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248.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270.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So let's look specifically at the first energy level.  In order to remove electrons from the first energy level of sodium atoms, over 100 mega joules of energy are required.  If we use Planck's Equation, then we can determine the frequency of that light  needed to inject this electron.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And if we follow the math through, we can see that the type of light that's needed to remove this electron corresponds to x-rays.  So x-ray radiation would be one good choice to use if we want to try to study things further inside of the atom than just the valance shell.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Now, if we use x-rays to remove electrons from the first energy level, it's important to know that the amount of energy required to remove electrons from the first shell is going to be much greater than the amount of energy required to remove electrons from the second shell.</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the x-ray that is energetic enough to remove first energy level electrons is also going to remove second energy electrons as well.  The difference is that the second energy level electrons, because they are easier to remove, are going to exit the electron cloud with much greater kinetic energy.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This fact is really important to photoelectron spectroscopy because if electrons from further energy levels leave with  greater kinetic energy and if we can measure that kinetic energy that the electrons have, then we can figure out how much energy must have been required to remove that specific electron from the atom itself.</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So we're going to look next at how the PES instrument can generate a spectrum of electron energies for atoms within an element. You see a picture here of a PES instrument, which doesn't give you much insight into what's happening inside any more than looking at the outside of a spectrophotometer lets you know how the machine operates.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But if you look here to the left, you can see where the samples are analyzed. And this has to be done under ultra-high vacuum conditions.  The radiation source here causes the electrons to be ejected from the sample, and the free photoelectrons travel through the hemispheric analyzer here where the amount of kinetic energy that they possess can be measured and recorded.</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I hope that after this webcast, you now feel that you have a greater understanding of how the PES instrument collects data about electron energies by ejecting electrons and then collecting data on their kinetic energies.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20000"/>
          </a:bodyPr>
          <a:lstStyle/>
          <a:p>
            <a:r>
              <a:rPr lang="en-US" sz="1200" i="0" kern="1200" dirty="0" smtClean="0">
                <a:solidFill>
                  <a:schemeClr val="tx1"/>
                </a:solidFill>
                <a:latin typeface="+mn-lt"/>
                <a:ea typeface="+mn-ea"/>
                <a:cs typeface="+mn-cs"/>
              </a:rPr>
              <a:t>We have here a sample of several atoms of the same element. And if you watch what happens during the radiation process, you can use this model to envision how the spectrum from PES is established. In order for a spectrum to be generated, though, you need a large sample of atoms so that electrons from all energy levels can be analyzed.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let's take a moment to look at the atomic level model. Pay careful attention to how electrons from the first energy level are different than electrons from the second energy level.</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if you look at the irradiation, you can see it causes electrons to be ejected, and then the kinetic energy analyzer measures the energy of the electrons that pass through it. And so if we look at now our valance electron, you can see the valance electron has a different binding energy than the core electrons.</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core electrons seem to build up to peak at about 6.26, and then that core electron amplifies that peak even further. If you look at this valance electron, you can see the peak at 0.52 binding energy seems to be amplified for the valance electrons. So one more core electron</a:t>
            </a:r>
            <a:r>
              <a:rPr lang="en-US" sz="1200" i="0" kern="1200" baseline="0" dirty="0" smtClean="0">
                <a:solidFill>
                  <a:schemeClr val="tx1"/>
                </a:solidFill>
                <a:latin typeface="+mn-lt"/>
                <a:ea typeface="+mn-ea"/>
                <a:cs typeface="+mn-cs"/>
              </a:rPr>
              <a:t> y</a:t>
            </a:r>
            <a:r>
              <a:rPr lang="en-US" sz="1200" i="0" kern="1200" dirty="0" smtClean="0">
                <a:solidFill>
                  <a:schemeClr val="tx1"/>
                </a:solidFill>
                <a:latin typeface="+mn-lt"/>
                <a:ea typeface="+mn-ea"/>
                <a:cs typeface="+mn-cs"/>
              </a:rPr>
              <a:t>ou can see the binding energy of 6.26 mega joules per mole gets amplified.</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And so we see clearly for this atom -- I'm obviously looking at lithium here.  For this atom, the binding energy of the core electrons is significantly higher than the binding energy of the valance electrons.</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Now, remember back to what we said earlier, that the electrons that have less binding energy that are less attracted to the nucleus, those valance electrons or external electrons, they're going to eject from the atom with much greater kinetic energy.</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let's look at how that kinetic energy analyzer can actually measure the kinetic energy of the electrons after they've been ejected from the atom.</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47500" lnSpcReduction="20000"/>
          </a:bodyPr>
          <a:lstStyle/>
          <a:p>
            <a:r>
              <a:rPr lang="en-US" sz="1200" i="0" kern="1200" dirty="0" smtClean="0">
                <a:solidFill>
                  <a:schemeClr val="tx1"/>
                </a:solidFill>
                <a:latin typeface="+mn-lt"/>
                <a:ea typeface="+mn-ea"/>
                <a:cs typeface="+mn-cs"/>
              </a:rPr>
              <a:t>So we're going to look at a different system now.  We clearly have a different atom here.  Think first what you would expect the spectrum for this atom to look like based on what you saw for lithium.  So would you expect two peaks, one you expect one peak, would you expect three, would you expect them all to have the same energy, different energies?  Just take a moment to think through it, and then I'll run the animation.  And we'll sort of see what happens as the spectrum builds up.</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is there anything that looks different about this spectrum compared to what we saw last time with lithium?  We still definitely see a splitting of energy between the first energy and the second energy level.  But if you look to the right-hand side of the spectrum, we have an additional peak that we didn't see before.</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clearly, there is something different about boron than what we saw with lithium.  And if we compare the spectrum side by side, you can see a couple of things.  First of all, we still see one peak bigger than the other, so there's more electrons on that first energy level than there were in the valance shell or the outer most </a:t>
            </a:r>
            <a:r>
              <a:rPr lang="en-US" sz="1200" i="0" kern="1200" dirty="0" err="1" smtClean="0">
                <a:solidFill>
                  <a:schemeClr val="tx1"/>
                </a:solidFill>
                <a:latin typeface="+mn-lt"/>
                <a:ea typeface="+mn-ea"/>
                <a:cs typeface="+mn-cs"/>
              </a:rPr>
              <a:t>subshell</a:t>
            </a:r>
            <a:r>
              <a:rPr lang="en-US" sz="1200" i="0" kern="1200" dirty="0" smtClean="0">
                <a:solidFill>
                  <a:schemeClr val="tx1"/>
                </a:solidFill>
                <a:latin typeface="+mn-lt"/>
                <a:ea typeface="+mn-ea"/>
                <a:cs typeface="+mn-cs"/>
              </a:rPr>
              <a:t> for boron.  But we also see a couple of things.</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There's something in boron about the second energy level that lithium didn't have.  So now we have an experimental observation, some actual data that we can put in front of our students to start to build the idea that even within the second energy level there are further refinements to our model that we now need to introduce the idea of </a:t>
            </a:r>
            <a:r>
              <a:rPr lang="en-US" sz="1200" i="0" kern="1200" dirty="0" err="1" smtClean="0">
                <a:solidFill>
                  <a:schemeClr val="tx1"/>
                </a:solidFill>
                <a:latin typeface="+mn-lt"/>
                <a:ea typeface="+mn-ea"/>
                <a:cs typeface="+mn-cs"/>
              </a:rPr>
              <a:t>subshells</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you can use this data to introduce the idea of S, P, and D sublevels and the varying electron energy that is there.  PES provides direct evidence that the Bohr Model does not fully describe the electron shells.  And our </a:t>
            </a:r>
            <a:r>
              <a:rPr lang="en-US" sz="1200" i="0" kern="1200" dirty="0" err="1" smtClean="0">
                <a:solidFill>
                  <a:schemeClr val="tx1"/>
                </a:solidFill>
                <a:latin typeface="+mn-lt"/>
                <a:ea typeface="+mn-ea"/>
                <a:cs typeface="+mn-cs"/>
              </a:rPr>
              <a:t>subshell</a:t>
            </a:r>
            <a:r>
              <a:rPr lang="en-US" sz="1200" i="0" kern="1200" dirty="0" smtClean="0">
                <a:solidFill>
                  <a:schemeClr val="tx1"/>
                </a:solidFill>
                <a:latin typeface="+mn-lt"/>
                <a:ea typeface="+mn-ea"/>
                <a:cs typeface="+mn-cs"/>
              </a:rPr>
              <a:t> model provides a further refinement to his first model presented.</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This addresses rather neatly learning objective 1.12 or 1.12 that a student should be able to explain why given sets of data suggest or do not suggest the need to refine the atomic model from a classical shell model to the quantum mechanical model.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photoelectron spectroscopy inches us closer to the quantum mechanical model of the atom in a way that's data driven and a little bit more concrete than just presenting students with a list of orbital filling diagrams or asking them to memorize a set of quantum numbers or a sort of tangential reference to the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Schrodinger equation.  Which students at this level would be very unlikely to understand the mathematics and the computations and trying to resolve that equation</a:t>
            </a:r>
            <a:r>
              <a:rPr lang="en-US" sz="1200" i="0" kern="1200" baseline="0" dirty="0" smtClean="0">
                <a:solidFill>
                  <a:schemeClr val="tx1"/>
                </a:solidFill>
                <a:latin typeface="+mn-lt"/>
                <a:ea typeface="+mn-ea"/>
                <a:cs typeface="+mn-cs"/>
              </a:rPr>
              <a:t> a</a:t>
            </a:r>
            <a:r>
              <a:rPr lang="en-US" sz="1200" i="0" kern="1200" dirty="0" smtClean="0">
                <a:solidFill>
                  <a:schemeClr val="tx1"/>
                </a:solidFill>
                <a:latin typeface="+mn-lt"/>
                <a:ea typeface="+mn-ea"/>
                <a:cs typeface="+mn-cs"/>
              </a:rPr>
              <a:t>re simply too complex.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 do want to point out one limitation of this model that I've presented in front of you and that I've built with this animation.  I've presented a set of atoms that are stationary</a:t>
            </a:r>
            <a:r>
              <a:rPr lang="en-US" sz="1200" i="0" kern="1200" baseline="0" dirty="0" smtClean="0">
                <a:solidFill>
                  <a:schemeClr val="tx1"/>
                </a:solidFill>
                <a:latin typeface="+mn-lt"/>
                <a:ea typeface="+mn-ea"/>
                <a:cs typeface="+mn-cs"/>
              </a:rPr>
              <a:t> a</a:t>
            </a:r>
            <a:r>
              <a:rPr lang="en-US" sz="1200" i="0" kern="1200" dirty="0" smtClean="0">
                <a:solidFill>
                  <a:schemeClr val="tx1"/>
                </a:solidFill>
                <a:latin typeface="+mn-lt"/>
                <a:ea typeface="+mn-ea"/>
                <a:cs typeface="+mn-cs"/>
              </a:rPr>
              <a:t>nd this is indicative of the solid phase</a:t>
            </a:r>
            <a:r>
              <a:rPr lang="en-US" sz="1200" i="0" kern="1200" baseline="0" dirty="0" smtClean="0">
                <a:solidFill>
                  <a:schemeClr val="tx1"/>
                </a:solidFill>
                <a:latin typeface="+mn-lt"/>
                <a:ea typeface="+mn-ea"/>
                <a:cs typeface="+mn-cs"/>
              </a:rPr>
              <a:t> a</a:t>
            </a:r>
            <a:r>
              <a:rPr lang="en-US" sz="1200" i="0" kern="1200" dirty="0" smtClean="0">
                <a:solidFill>
                  <a:schemeClr val="tx1"/>
                </a:solidFill>
                <a:latin typeface="+mn-lt"/>
                <a:ea typeface="+mn-ea"/>
                <a:cs typeface="+mn-cs"/>
              </a:rPr>
              <a:t>nd photoelectron spectroscopy is often done with solid-phase elements.  But this does provide one complication to the data analysis.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if you're familiar with the photoelectron effect, then you know that there is a work function involved with removing electrons from bound atoms in the solid state because some of the electrons are tied up in bonding </a:t>
            </a:r>
            <a:r>
              <a:rPr lang="en-US" sz="1200" i="0" kern="1200" dirty="0" err="1" smtClean="0">
                <a:solidFill>
                  <a:schemeClr val="tx1"/>
                </a:solidFill>
                <a:latin typeface="+mn-lt"/>
                <a:ea typeface="+mn-ea"/>
                <a:cs typeface="+mn-cs"/>
              </a:rPr>
              <a:t>orbitals</a:t>
            </a:r>
            <a:r>
              <a:rPr lang="en-US" sz="1200" i="0" kern="1200" dirty="0" smtClean="0">
                <a:solidFill>
                  <a:schemeClr val="tx1"/>
                </a:solidFill>
                <a:latin typeface="+mn-lt"/>
                <a:ea typeface="+mn-ea"/>
                <a:cs typeface="+mn-cs"/>
              </a:rPr>
              <a:t>, and this adds one just additional level of energy that has to be overcome.</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PES can be run on individual gaseous atoms as well.  And this eliminates the need for the work function since atoms are individualized in the gas phase, whereas in the solid phase, they're clearly all stuck together.</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Attempting to illustrate that gas phase version of photoelectron spectroscopy would have just been too complex, and I wanted to keep the animation as clear as possible for my students.</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for your own knowledge, I think it's important to know that there are limitations on the model that I presented with you here.  I don't think that students need to know that particular limitation.  The simulated spectra that we'll be using on the following slides usually are collected from gaseous atoms not bonded in the solid state, are meant to represent gaseous atoms.</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But many of the published spectra that you're going to find on photoelectron spectroscopy will commonly be for solid-state atoms and compounds.  So just be aware that both methods of data collection are possible, but the gaseous systems are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much</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easier to analyze and provide much</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cleaner data for analysis.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Now that you know how the data are collected within the PES instrument, let's look at how we can analyze data from photoelectron spectroscopy experiments that are run on various samples.  The following questions will be available to you in the resources section that accompany this presentation.</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20000"/>
          </a:bodyPr>
          <a:lstStyle/>
          <a:p>
            <a:pPr marL="0" lvl="3"/>
            <a:r>
              <a:rPr lang="en-US" sz="1200" kern="1200" dirty="0" smtClean="0">
                <a:solidFill>
                  <a:schemeClr val="tx1"/>
                </a:solidFill>
                <a:latin typeface="+mn-lt"/>
                <a:ea typeface="+mn-ea"/>
                <a:cs typeface="+mn-cs"/>
              </a:rPr>
              <a:t>Before we get into the question that accompanies this data, let me point out a couple of features of this simulated spectrum.  This spectrum is idealized, so a lot of the background noise and the other transitions within the atom have been removed so that students can focus just on the peaks that are important for establishing the </a:t>
            </a:r>
            <a:r>
              <a:rPr lang="en-US" sz="1200" kern="1200" dirty="0" err="1" smtClean="0">
                <a:solidFill>
                  <a:schemeClr val="tx1"/>
                </a:solidFill>
                <a:latin typeface="+mn-lt"/>
                <a:ea typeface="+mn-ea"/>
                <a:cs typeface="+mn-cs"/>
              </a:rPr>
              <a:t>subshell</a:t>
            </a:r>
            <a:r>
              <a:rPr lang="en-US" sz="1200" kern="1200" dirty="0" smtClean="0">
                <a:solidFill>
                  <a:schemeClr val="tx1"/>
                </a:solidFill>
                <a:latin typeface="+mn-lt"/>
                <a:ea typeface="+mn-ea"/>
                <a:cs typeface="+mn-cs"/>
              </a:rPr>
              <a:t> model.  </a:t>
            </a:r>
          </a:p>
          <a:p>
            <a:pPr marL="0" lvl="3"/>
            <a:endParaRPr lang="en-US" sz="1200" kern="1200" dirty="0" smtClean="0">
              <a:solidFill>
                <a:schemeClr val="tx1"/>
              </a:solidFill>
              <a:latin typeface="+mn-lt"/>
              <a:ea typeface="+mn-ea"/>
              <a:cs typeface="+mn-cs"/>
            </a:endParaRPr>
          </a:p>
          <a:p>
            <a:pPr marL="0" lvl="3"/>
            <a:r>
              <a:rPr lang="en-US" sz="1200" kern="1200" dirty="0" smtClean="0">
                <a:solidFill>
                  <a:schemeClr val="tx1"/>
                </a:solidFill>
                <a:latin typeface="+mn-lt"/>
                <a:ea typeface="+mn-ea"/>
                <a:cs typeface="+mn-cs"/>
              </a:rPr>
              <a:t>If you look at the X axis here, you'll notice that it is in descending order.  And we've reversed the X axis on purpose.  This is a convention that the Test Development Committee chose to use since students can imagine that the nucleus would lie at the left-hand side of the axis right at the origin.  And then if they move further to the right, then they can see that the </a:t>
            </a:r>
            <a:r>
              <a:rPr lang="en-US" sz="1200" kern="1200" dirty="0" err="1" smtClean="0">
                <a:solidFill>
                  <a:schemeClr val="tx1"/>
                </a:solidFill>
                <a:latin typeface="+mn-lt"/>
                <a:ea typeface="+mn-ea"/>
                <a:cs typeface="+mn-cs"/>
              </a:rPr>
              <a:t>orbitals</a:t>
            </a:r>
            <a:r>
              <a:rPr lang="en-US" sz="1200" kern="1200" dirty="0" smtClean="0">
                <a:solidFill>
                  <a:schemeClr val="tx1"/>
                </a:solidFill>
                <a:latin typeface="+mn-lt"/>
                <a:ea typeface="+mn-ea"/>
                <a:cs typeface="+mn-cs"/>
              </a:rPr>
              <a:t>, on average, are further from the nucleus and have less energy required to remove electrons from those orbital.</a:t>
            </a:r>
          </a:p>
          <a:p>
            <a:pPr marL="0" lvl="3"/>
            <a:endParaRPr lang="en-US" sz="1200" kern="1200" dirty="0" smtClean="0">
              <a:solidFill>
                <a:schemeClr val="tx1"/>
              </a:solidFill>
              <a:latin typeface="+mn-lt"/>
              <a:ea typeface="+mn-ea"/>
              <a:cs typeface="+mn-cs"/>
            </a:endParaRPr>
          </a:p>
          <a:p>
            <a:pPr marL="0" lvl="3"/>
            <a:r>
              <a:rPr lang="en-US" sz="1200" kern="1200" dirty="0" smtClean="0">
                <a:solidFill>
                  <a:schemeClr val="tx1"/>
                </a:solidFill>
                <a:latin typeface="+mn-lt"/>
                <a:ea typeface="+mn-ea"/>
                <a:cs typeface="+mn-cs"/>
              </a:rPr>
              <a:t>The 1S orbital then would be closest to the origin since it requires the most energy to remove and is closest to the nucleus, on average.  Then we've got the 2S orbital further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away, and then the 2P orbital, which requires even less energy to remove than the 2S.</a:t>
            </a:r>
          </a:p>
          <a:p>
            <a:pPr marL="0" lvl="3"/>
            <a:endParaRPr lang="en-US" sz="1200" kern="1200" dirty="0" smtClean="0">
              <a:solidFill>
                <a:schemeClr val="tx1"/>
              </a:solidFill>
              <a:latin typeface="+mn-lt"/>
              <a:ea typeface="+mn-ea"/>
              <a:cs typeface="+mn-cs"/>
            </a:endParaRPr>
          </a:p>
          <a:p>
            <a:pPr marL="0" lvl="3"/>
            <a:r>
              <a:rPr lang="en-US" sz="1200" kern="1200" dirty="0" smtClean="0">
                <a:solidFill>
                  <a:schemeClr val="tx1"/>
                </a:solidFill>
                <a:latin typeface="+mn-lt"/>
                <a:ea typeface="+mn-ea"/>
                <a:cs typeface="+mn-cs"/>
              </a:rPr>
              <a:t>Now, when we look at average distance, this is not a true direct relationship because there are greater penetrating ability of the S orbital compared to the P, but you can at least imagine first energy level, second energy level, and third.  And reason out the best based on the energy.</a:t>
            </a:r>
          </a:p>
          <a:p>
            <a:pPr marL="0" lvl="3"/>
            <a:endParaRPr lang="en-US" sz="1200" kern="1200" dirty="0" smtClean="0">
              <a:solidFill>
                <a:schemeClr val="tx1"/>
              </a:solidFill>
              <a:latin typeface="+mn-lt"/>
              <a:ea typeface="+mn-ea"/>
              <a:cs typeface="+mn-cs"/>
            </a:endParaRPr>
          </a:p>
          <a:p>
            <a:pPr marL="0" lvl="3"/>
            <a:r>
              <a:rPr lang="en-US" sz="1200" kern="1200" dirty="0" smtClean="0">
                <a:solidFill>
                  <a:schemeClr val="tx1"/>
                </a:solidFill>
                <a:latin typeface="+mn-lt"/>
                <a:ea typeface="+mn-ea"/>
                <a:cs typeface="+mn-cs"/>
              </a:rPr>
              <a:t>So looking at this energy diagram, which of the following elements are most likely represented by this spectrum?  </a:t>
            </a:r>
          </a:p>
          <a:p>
            <a:pPr marL="0" lvl="3"/>
            <a:endParaRPr lang="en-US" sz="1200" kern="1200" dirty="0" smtClean="0">
              <a:solidFill>
                <a:schemeClr val="tx1"/>
              </a:solidFill>
              <a:latin typeface="+mn-lt"/>
              <a:ea typeface="+mn-ea"/>
              <a:cs typeface="+mn-cs"/>
            </a:endParaRPr>
          </a:p>
          <a:p>
            <a:pPr marL="0" lvl="3"/>
            <a:r>
              <a:rPr lang="en-US" sz="1200" kern="1200" dirty="0" smtClean="0">
                <a:solidFill>
                  <a:schemeClr val="tx1"/>
                </a:solidFill>
                <a:latin typeface="+mn-lt"/>
                <a:ea typeface="+mn-ea"/>
                <a:cs typeface="+mn-cs"/>
              </a:rPr>
              <a:t>So if you look at the relative number of electrons on these peaks, you can see the amount in the 1S orbital and the 2S orbital are about the same.  And then the 2P orbital appears to have about three times more electrons than the 2S orbital does.  So this would be indicative of neon if we were to try to sign the electron configuration based on the data that was collected here.</a:t>
            </a:r>
          </a:p>
          <a:p>
            <a:pPr marL="0" lvl="3"/>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lnSpcReduction="10000"/>
          </a:bodyPr>
          <a:lstStyle/>
          <a:p>
            <a:r>
              <a:rPr lang="en-US" sz="1200" i="0" kern="1200" dirty="0" smtClean="0">
                <a:solidFill>
                  <a:schemeClr val="tx1"/>
                </a:solidFill>
                <a:latin typeface="+mn-lt"/>
                <a:ea typeface="+mn-ea"/>
                <a:cs typeface="+mn-cs"/>
              </a:rPr>
              <a:t>Looking at the spectrum, could you assign an electron configuration for this element and identify the element as well?  You could present this either as a free response question or as a multiple choice question, but we'll treat it as a multiple choice question here.</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looking at these four choices, if you go through the spectrum and analyze which sublevels are present, you can assign the number of electrons based on peak height.  Doing all of that, if we look at the electron arrangements and break down these primary energy levels into the sublevels that are present and if we look at peak height and reason out proportionality of heights to number of electrons, we should be able to arrive at the electron configuration of aluminum.</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Now, one note here about the axes.  When you run a pure sample, the peak heights -- or really it's the area under the curve -- is proportionate to the number of electrons that have that particular binding energy.  So if you look at spectra online and in published books and activities, you may see them label the axes as relative number of electrons, as I've done here.</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And that's because the signal intensity is proportionate, for the most part, to the number of electrons as long as you're dealing with a pure sample.  The only thing that will change the relative number of electrons is the number of electrons within each sublevel of that atom.  But again, this only really works for pure samples.  It does not work on mixtures.</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So let's take a look at an actual spectrum that comes from a PES instrument.  You can find these spectra online if you search for things like ‘XPS’ or ‘photoelectron spectra’ or ‘ESCA spectroscopy’.  If you look at the spectrum, though, you'll see that there's a lot more noise and detail on this spectrum than in the idealized spectrum that I presented earlier.</a:t>
            </a:r>
            <a:endParaRPr lang="en-US" sz="1200" kern="1200" dirty="0" smtClean="0">
              <a:solidFill>
                <a:schemeClr val="tx1"/>
              </a:solidFill>
              <a:latin typeface="+mn-lt"/>
              <a:ea typeface="+mn-ea"/>
              <a:cs typeface="+mn-cs"/>
            </a:endParaRPr>
          </a:p>
          <a:p>
            <a:r>
              <a:rPr lang="en-US" sz="1200" i="0" kern="1200" dirty="0" smtClean="0">
                <a:solidFill>
                  <a:srgbClr val="FF00FF"/>
                </a:solidFill>
                <a:latin typeface="+mn-lt"/>
                <a:ea typeface="+mn-ea"/>
                <a:cs typeface="+mn-cs"/>
              </a:rPr>
              <a:t>	</a:t>
            </a:r>
            <a:endParaRPr lang="en-US" sz="1200" kern="1200" dirty="0" smtClean="0">
              <a:solidFill>
                <a:srgbClr val="FF00FF"/>
              </a:solidFill>
              <a:latin typeface="+mn-lt"/>
              <a:ea typeface="+mn-ea"/>
              <a:cs typeface="+mn-cs"/>
            </a:endParaRPr>
          </a:p>
          <a:p>
            <a:r>
              <a:rPr lang="en-US" sz="1200" i="0" kern="1200" dirty="0" smtClean="0">
                <a:solidFill>
                  <a:schemeClr val="tx1"/>
                </a:solidFill>
                <a:latin typeface="+mn-lt"/>
                <a:ea typeface="+mn-ea"/>
                <a:cs typeface="+mn-cs"/>
              </a:rPr>
              <a:t>But there are still some things that can be learned from the spectrum.  One of the major factors that  contributes to some of these background peaks that you're seeing are Auger</a:t>
            </a:r>
            <a:r>
              <a:rPr lang="en-US" sz="1200" i="0" kern="1200" baseline="0" dirty="0" smtClean="0">
                <a:solidFill>
                  <a:schemeClr val="tx1"/>
                </a:solidFill>
                <a:latin typeface="+mn-lt"/>
                <a:ea typeface="+mn-ea"/>
                <a:cs typeface="+mn-cs"/>
              </a:rPr>
              <a:t> t</a:t>
            </a:r>
            <a:r>
              <a:rPr lang="en-US" sz="1200" i="0" kern="1200" dirty="0" smtClean="0">
                <a:solidFill>
                  <a:schemeClr val="tx1"/>
                </a:solidFill>
                <a:latin typeface="+mn-lt"/>
                <a:ea typeface="+mn-ea"/>
                <a:cs typeface="+mn-cs"/>
              </a:rPr>
              <a:t>ransitions.  What we're doing right now is going to go a bit  beyond anything that we would ever cover on the AP exam, but I think that if you're going to use real spectra, I think it is worth being able to explain to students what they're seeing.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Many people have asked why the redesign of the course includes photoelectron spectroscopy at all.  Spectroscopy, in general, is a really powerful tool that chemists use to understand the structure of matter.  Since the pieces of matter are too small for us to see directly, we rely heavily on various methods of instrumentation, including spectroscopy, to understand structure of atoms and molecules, the particles that are responsible for all of chemistry and the chemistry that we study on the macroscopic level.</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Photoelectron spectroscopy can be used to probe the electronic structure of atoms, as well as mixtures of those atoms. And since PES data provides a direct link between electron arrangements and their energy, the Redesign Commission felt that it was an important data source to include in the new course.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Auger transitions occur commonly in the solid state  because once an electron is ejected from an inner sublevel, rather than new electrons coming from the bulk of the material, sometimes outer electrons fall into the spaces vacated.  This releases another photon, and this photon can cause ejections of other electrons elsewhere in the bulk of the material.</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However, if you look at the dominant peaks in the spectrum and compare them against reference values, you can still make use of real spectra by comparing the relative positions on the X axis of various peaks.</a:t>
            </a:r>
            <a:endParaRPr lang="en-US" sz="1200" kern="1200" dirty="0" smtClean="0">
              <a:solidFill>
                <a:schemeClr val="tx1"/>
              </a:solidFill>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So if we go back to the spectrum of copper that we looked at earlier, you can still see the areas that are related to each orbital.  And they're labeled on this particular spectrum.</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You'll notice that in the sublevels, the 4s orbital is absent. If we use x-rays as the radiation source, then valance electrons are not easily resolved, especially in solids.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if you remember back to the beginning of this session, you'll remember we mentioned that copper is one of the exceptions to the alpha </a:t>
            </a:r>
            <a:r>
              <a:rPr lang="en-US" sz="1200" i="0" kern="1200" dirty="0" err="1" smtClean="0">
                <a:solidFill>
                  <a:schemeClr val="tx1"/>
                </a:solidFill>
                <a:latin typeface="+mn-lt"/>
                <a:ea typeface="+mn-ea"/>
                <a:cs typeface="+mn-cs"/>
              </a:rPr>
              <a:t>Aufbau</a:t>
            </a:r>
            <a:r>
              <a:rPr lang="en-US" sz="1200" i="0" kern="1200" dirty="0" smtClean="0">
                <a:solidFill>
                  <a:schemeClr val="tx1"/>
                </a:solidFill>
                <a:latin typeface="+mn-lt"/>
                <a:ea typeface="+mn-ea"/>
                <a:cs typeface="+mn-cs"/>
              </a:rPr>
              <a:t> filling rules. And PES provides evidence that 4s1 and 3d10 is an appropriate ground state electron configuration for copper.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X-ray photoelectron spectroscopy only pairs appropriately with the energy of inner </a:t>
            </a:r>
            <a:r>
              <a:rPr lang="en-US" sz="1200" i="0" kern="1200" dirty="0" err="1" smtClean="0">
                <a:solidFill>
                  <a:schemeClr val="tx1"/>
                </a:solidFill>
                <a:latin typeface="+mn-lt"/>
                <a:ea typeface="+mn-ea"/>
                <a:cs typeface="+mn-cs"/>
              </a:rPr>
              <a:t>subshells</a:t>
            </a:r>
            <a:r>
              <a:rPr lang="en-US" sz="1200" i="0" kern="1200" dirty="0" smtClean="0">
                <a:solidFill>
                  <a:schemeClr val="tx1"/>
                </a:solidFill>
                <a:latin typeface="+mn-lt"/>
                <a:ea typeface="+mn-ea"/>
                <a:cs typeface="+mn-cs"/>
              </a:rPr>
              <a:t> that are completely filled.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Since copper has a filled 3d sublevel, we can see it showing up in the PES spectrum here.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85000" lnSpcReduction="20000"/>
          </a:bodyPr>
          <a:lstStyle/>
          <a:p>
            <a:r>
              <a:rPr lang="en-US" sz="1200" i="0" kern="1200" dirty="0" smtClean="0">
                <a:solidFill>
                  <a:schemeClr val="tx1"/>
                </a:solidFill>
                <a:latin typeface="+mn-lt"/>
                <a:ea typeface="+mn-ea"/>
                <a:cs typeface="+mn-cs"/>
              </a:rPr>
              <a:t>And as a point of comparison, if we look at the spectrum for chromium, our other exception to the </a:t>
            </a:r>
            <a:r>
              <a:rPr lang="en-US" sz="1200" i="0" kern="1200" dirty="0" err="1" smtClean="0">
                <a:solidFill>
                  <a:schemeClr val="tx1"/>
                </a:solidFill>
                <a:latin typeface="+mn-lt"/>
                <a:ea typeface="+mn-ea"/>
                <a:cs typeface="+mn-cs"/>
              </a:rPr>
              <a:t>Aufbau</a:t>
            </a:r>
            <a:r>
              <a:rPr lang="en-US" sz="1200" i="0" kern="1200" dirty="0" smtClean="0">
                <a:solidFill>
                  <a:schemeClr val="tx1"/>
                </a:solidFill>
                <a:latin typeface="+mn-lt"/>
                <a:ea typeface="+mn-ea"/>
                <a:cs typeface="+mn-cs"/>
              </a:rPr>
              <a:t> filing rules, we can see that chromium doesn't display a 3d peak, indicating that it's not completely filled.  And so chromium often loses electrons from both the 3d and the 4s sublevel when it makes ions.</a:t>
            </a:r>
          </a:p>
          <a:p>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There's another part of the spectrum that I'd like to point out to you.  If you look at the 2p region here, you'll see that there is some splitting, a dual peak for the 2p in chromium.  Depending on how far into the quantum mechanical model you want to go with your student, you can use this evidence to bring up the idea of electron and nuclear spin.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You get some combinations of quantum numbers that give you a one-half value in the p sublevel and fewer combinations can give you a three halves value.  The p splitting is always in a 2:1 ratio, indicating the possible combinations of the quantum numbers for electrons in the p sublevel.</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Likewise, the d sublevel is often split into five halves and three halves.  Now everything I've just mentioned is well beyond the scope of the AP exam, but I wanted to make sure that if you were going to use real spectra, that you can interpret what you see.  For any spectra that we're going to use on the AP exam will be sufficiently zoomed out and at a lower resolution such that such splitting is not going to show up in any of the spectra that we'll be using for a test question.</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But also, to help you with interpreting spectra and creating your own simulated spectra, in the reference section that accompanies this presentation, I've included a table of the reference peaks for all of the inner </a:t>
            </a:r>
            <a:r>
              <a:rPr lang="en-US" sz="1200" i="0" kern="1200" dirty="0" err="1" smtClean="0">
                <a:solidFill>
                  <a:schemeClr val="tx1"/>
                </a:solidFill>
                <a:latin typeface="+mn-lt"/>
                <a:ea typeface="+mn-ea"/>
                <a:cs typeface="+mn-cs"/>
              </a:rPr>
              <a:t>orbitals</a:t>
            </a:r>
            <a:r>
              <a:rPr lang="en-US" sz="1200" i="0" kern="1200" dirty="0" smtClean="0">
                <a:solidFill>
                  <a:schemeClr val="tx1"/>
                </a:solidFill>
                <a:latin typeface="+mn-lt"/>
                <a:ea typeface="+mn-ea"/>
                <a:cs typeface="+mn-cs"/>
              </a:rPr>
              <a:t> of the first 80 elements in the supplemental material.  It's in a document labeled PES Peaks Compiled.  And so you've got an Excel spreadsheet there that has all the data available.</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You can use this to find approximate </a:t>
            </a:r>
            <a:r>
              <a:rPr lang="en-US" sz="1200" i="0" kern="1200" dirty="0" err="1" smtClean="0">
                <a:solidFill>
                  <a:schemeClr val="tx1"/>
                </a:solidFill>
                <a:latin typeface="+mn-lt"/>
                <a:ea typeface="+mn-ea"/>
                <a:cs typeface="+mn-cs"/>
              </a:rPr>
              <a:t>orbitals</a:t>
            </a:r>
            <a:r>
              <a:rPr lang="en-US" sz="1200" i="0" kern="1200" dirty="0" smtClean="0">
                <a:solidFill>
                  <a:schemeClr val="tx1"/>
                </a:solidFill>
                <a:latin typeface="+mn-lt"/>
                <a:ea typeface="+mn-ea"/>
                <a:cs typeface="+mn-cs"/>
              </a:rPr>
              <a:t> and positioning on the X axis or the binding energy for each orbital.  And you can generate your own simulated spectra.  Keep in mind that if you're interpreting real data that the local environment of the atom can shift the peaks left or right from the reference value, depending on which atom the other atom has bonded to.  But generally, the spacing between sublevels is pretty far and far enough that you can pretty easily still tell which orbital peak you're examining.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Now, if you're going to look at mixtures of elements, things can get a little bit more complicated.  And if you give a mixture spectrum to your students, you'll want to label the peaks for them.  You'll notice on the Y axis that intensity is used as the label here, which is the usual label that's used in the literature.  This is also important  because the varying peak heights here for mixture can be from different elemental abundances and not necessarily from the number of electrons in the orbital.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For example, if both of these peaks represent a 2s orbital or 2s electrons, then why would one peak be four times larger than the other?  There's no way that one element could have four electrons in his 2s orbital and the other one have only one electron there.  However, it's completely plausible that one element makes up more of the sample, say, 80% abundance, and the other element may be only 20%.</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if you look at these two peaks, if each represents the 2s orbital of their respective atoms, could you predict which element has the greater atomic number?</a:t>
            </a:r>
            <a:r>
              <a:rPr lang="en-US" sz="1200" i="0" kern="1200" baseline="0" dirty="0" smtClean="0">
                <a:solidFill>
                  <a:schemeClr val="tx1"/>
                </a:solidFill>
                <a:latin typeface="+mn-lt"/>
                <a:ea typeface="+mn-ea"/>
                <a:cs typeface="+mn-cs"/>
              </a:rPr>
              <a:t> </a:t>
            </a:r>
          </a:p>
          <a:p>
            <a:endParaRPr lang="en-US" sz="1200" i="0" kern="1200" baseline="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the electrons that require more energy to remove must be being pulled away from a nucleus with greater positive charge.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So in the case here, we have oxygen with one more proton than nitrogen.  And if you want to look at the other elements in the sample, you can see a general trend between the nuclear charge of the atom and the binding energy for the 2s electrons.  The greater the nuclear charge, the more energy it takes to remove the electron away from that nucleus.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kern="1200" dirty="0" smtClean="0">
                <a:solidFill>
                  <a:schemeClr val="tx1"/>
                </a:solidFill>
                <a:latin typeface="+mn-lt"/>
                <a:ea typeface="+mn-ea"/>
                <a:cs typeface="+mn-cs"/>
              </a:rPr>
              <a:t>So let’s look through some of the questions that you can ask with PES spectra. For each question, I will give you about 15 to 20 seconds of silence to read and think through each question before I provide an analysis of the item.</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So if you look at the data here, you can see that there's clearly two energy levels and that the second energy level is split into sublevels.  And that you've got, basically, a ratio of 2:3 between the s and the p sublevel.  And so this one clearly corresponds to a nitrogen atomic spectrum.</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So if we look at the two spectra here, you can see that this is one way you can compare one atom to another by just putting the spectra right on top of each other and having students compare relative positioning.  And then if you look at peak intensity, you can see one has a greater intensity than the other.  And then it might correspond to a greater number of electrons.</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beryllium being further to the left means</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the electrons are more attracted.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 higher peak means that there's more electrons in the 2s orbital for beryllium than there are for lithium.</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So if you look at the spectrum here, I've labeled each peak with the binding energy, and you might want to do this for your students if you have especially complex or very small differences between two spectra as we see here for phosphorus and sulfur.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if you look at the binding energy for phosphorus, for the 3p orbital, you can see it's only 1.06.  But sulfur requires even less energy.  It's a very slight difference, but even less energy to remove 1.00 mega joules per mole.  But if we go further in and we look at the 2p peak, we can see that the sulfur 2p electrons are more attracted to the nucleus than the phosphorus are.</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putting those two together, we can reason through why this difference might occur between the 2p versus the 3p peaks for these two elements.  And since sulfur has more protons in its nucleus,</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that 2p electron or those 2p electrons will be more attracted to the sulfur; therefore, having higher binding energy.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But because the 3p sublevel for sulfur has some electron-electron repulsions, it's a little bit easier to remove electrons there because when you remove that one electron, you're alleviating that electron-electron repulsion.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Now, if we look at the full spectrum for these things, it can be really difficult to see the details of certain parts of the spectrum.  And so I'm going to zoom in on just the 3s peaks for these two elements, and I'm going to put them on the exact same slide.</a:t>
            </a:r>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And so if we look at them on the same axis relative to each other, could we look at the difference in binding energy between potassium and sodium and explain the difference in binding energy between these two elements?</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because potassium has more protons and we're talking about an inner core cell of electrons for the potassium atom here, they are much more tightly bound to the nucleus</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than the 3s electrons for sodium are.  And in sodium, 3s is a valance electron.</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Now, this does raise another interesting question we can ask because we could also ask about peak height here rather than ask about positioning on the X axis.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In one of your preliminary questions, you were asked to identify the experimental evidence that led to the development of the atomic models.</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Dalton built on the work of other scientists to derive that atoms must combine in whole-number ratios.  And that there is nothing smaller than an atom.  </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Thompson then experimented with the cathode ray tubes and magnetic fields, and determined that charged particles must exist within the atoms themselves, giving evidence that we had electrons, a smaller piece to the atom itself.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Later on Rutherford, who is actually Thompson's former student, conducted the gold foil experiment in attempts to verify Thompson's plum pudding model.  But instead, he derived that there must be a dense positive nucleus surrounded by negative charge within the atom.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And then Bohr used atom emission spectrum of hydrogen specifically to determine that there were quantized energy levels within the electron cloud.</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So if we look at the same spectrum and we try to explain the difference in signal intensity, what might give rise to the sodium peak not being as high as the potassium peak?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So since sodium only has one valance electron in the 3s sublevel, then its peak would be lower than potassium's since for potassium, 3s is completely filled.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So here we have a mixture of elements, and we'll look at the relative positioning between different </a:t>
            </a:r>
            <a:r>
              <a:rPr lang="en-US" sz="1200" i="0" kern="1200" dirty="0" err="1" smtClean="0">
                <a:solidFill>
                  <a:schemeClr val="tx1"/>
                </a:solidFill>
                <a:latin typeface="+mn-lt"/>
                <a:ea typeface="+mn-ea"/>
                <a:cs typeface="+mn-cs"/>
              </a:rPr>
              <a:t>orbitals</a:t>
            </a:r>
            <a:r>
              <a:rPr lang="en-US" sz="1200" i="0" kern="1200" dirty="0" smtClean="0">
                <a:solidFill>
                  <a:schemeClr val="tx1"/>
                </a:solidFill>
                <a:latin typeface="+mn-lt"/>
                <a:ea typeface="+mn-ea"/>
                <a:cs typeface="+mn-cs"/>
              </a:rPr>
              <a:t> within the atom.  </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because titanium is comparing an outer electron shell and we're looking at just the most inner shell core of electrons of oxygen and carbon, we can see that the greater nuclear charge of titanium pulls even the outer most shells or more outer shells further in than even the first energy level.  And has much greater force of attraction for the 2p</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s than even carbon has for its 1s electrons.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a:bodyPr>
          <a:lstStyle/>
          <a:p>
            <a:r>
              <a:rPr lang="en-US" sz="1200" i="0" kern="1200" dirty="0" smtClean="0">
                <a:solidFill>
                  <a:schemeClr val="tx1"/>
                </a:solidFill>
                <a:latin typeface="+mn-lt"/>
                <a:ea typeface="+mn-ea"/>
                <a:cs typeface="+mn-cs"/>
              </a:rPr>
              <a:t>One issue you run into with our spectra are that the spacing between peaks is often very large, and so there's a couple of ways you can abbreviate the spread of the X axis.  One thing you've seen me do already is to use a logarithmic scale, but you can also do what I've done in the graphic here and put a break within the spectrum to sort of bring only the relevant  parts of the spectrum a little  bit closer together.</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either a logarithmic scale or only zooming on certain parts of the spectrum and introducing axes breaks can help you to fit the spectrum onto one page.  But go ahead and take a moment to examine this data and see if you can answer the question here.</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Now, if you look further onto the right-hand side, you can see that those peaks are really, really close.  So I'm going to go ahead and label those peaks for you so you can differentiate their energies a little bit better since they're almost right on top of each other.</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And so you can see you've got one peak at 0.77 and one peak at 0.63, and the 0.63 peak is just a little bit higher than 0.77.  So the peak that has more electrons is actually a little bit easier to pull the electrons away from.  And if you think about the electron configuration for scandium, we can see that they would have 4s2, 3d1 and that one of the reasons that scandium often makes that 3-plus ion is that it's a very small amount of energy to remove the electrons from both the 4s and the 3d sublevel.  But if you try to pick off anything from the 3p sublevel, a huge much, much greater amount of energy, I mean almost ten times greater amount of energy is required to start pulling those electrons away.</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So to check your own understanding, do you now have enough information to translate between these various models of the atom from magnesium?  </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You should hopefully feel very comfortable at representing knowledge about the electron arrangement of magnesium in a variety of ways.  And knowing that these models have been refined and replaced and improved as new data has come alone.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photoelectron spectroscopy is one of those places where we've gotten data to directly support our </a:t>
            </a:r>
            <a:r>
              <a:rPr lang="en-US" sz="1200" i="0" kern="1200" dirty="0" err="1" smtClean="0">
                <a:solidFill>
                  <a:schemeClr val="tx1"/>
                </a:solidFill>
                <a:latin typeface="+mn-lt"/>
                <a:ea typeface="+mn-ea"/>
                <a:cs typeface="+mn-cs"/>
              </a:rPr>
              <a:t>subshell</a:t>
            </a:r>
            <a:r>
              <a:rPr lang="en-US" sz="1200" i="0" kern="1200" dirty="0" smtClean="0">
                <a:solidFill>
                  <a:schemeClr val="tx1"/>
                </a:solidFill>
                <a:latin typeface="+mn-lt"/>
                <a:ea typeface="+mn-ea"/>
                <a:cs typeface="+mn-cs"/>
              </a:rPr>
              <a:t> model of the atom and our ideas about electron configurations.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And then if we go further into PES, it gives further refinement to Bohr's energy shells.  And that those shells are divided further into </a:t>
            </a:r>
            <a:r>
              <a:rPr lang="en-US" sz="1200" i="0" kern="1200" dirty="0" err="1" smtClean="0">
                <a:solidFill>
                  <a:schemeClr val="tx1"/>
                </a:solidFill>
                <a:latin typeface="+mn-lt"/>
                <a:ea typeface="+mn-ea"/>
                <a:cs typeface="+mn-cs"/>
              </a:rPr>
              <a:t>subshells</a:t>
            </a:r>
            <a:r>
              <a:rPr lang="en-US" sz="1200" i="0" kern="1200" dirty="0" smtClean="0">
                <a:solidFill>
                  <a:schemeClr val="tx1"/>
                </a:solidFill>
                <a:latin typeface="+mn-lt"/>
                <a:ea typeface="+mn-ea"/>
                <a:cs typeface="+mn-cs"/>
              </a:rPr>
              <a:t>.  And if we look at things like successive ionization energy data, then we can also start to build the idea of electron spin and spin pairing of electrons.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lnSpcReduction="10000"/>
          </a:bodyPr>
          <a:lstStyle/>
          <a:p>
            <a:r>
              <a:rPr lang="en-US" sz="1200" i="0" kern="1200" dirty="0" smtClean="0">
                <a:solidFill>
                  <a:schemeClr val="tx1"/>
                </a:solidFill>
                <a:latin typeface="+mn-lt"/>
                <a:ea typeface="+mn-ea"/>
                <a:cs typeface="+mn-cs"/>
              </a:rPr>
              <a:t>There are some resources that I want to point you toward as you work to incorporate PES into your classroom.  Links to these resources are included in the supplemental material in a file called the in-class activity file.  And the Arizona website on photoelectron spectroscopy has simulated spectra that you can compare side by side for two of any of the first twenty-one elements on the Periodic Table.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John </a:t>
            </a:r>
            <a:r>
              <a:rPr lang="en-US" sz="1200" i="0" kern="1200" dirty="0" err="1" smtClean="0">
                <a:solidFill>
                  <a:schemeClr val="tx1"/>
                </a:solidFill>
                <a:latin typeface="+mn-lt"/>
                <a:ea typeface="+mn-ea"/>
                <a:cs typeface="+mn-cs"/>
              </a:rPr>
              <a:t>Gelder</a:t>
            </a:r>
            <a:r>
              <a:rPr lang="en-US" sz="1200" i="0" kern="1200" dirty="0" smtClean="0">
                <a:solidFill>
                  <a:schemeClr val="tx1"/>
                </a:solidFill>
                <a:latin typeface="+mn-lt"/>
                <a:ea typeface="+mn-ea"/>
                <a:cs typeface="+mn-cs"/>
              </a:rPr>
              <a:t> from Oklahoma State University has also generated a guided inquiry activity on photoelectron spectroscopy that you can use with students in your class.  There are many activities related to photoelectron spectroscopy in the Moog and Farrell Book "Chemistry:  A Guided Inquiry".  And if you go onto the AP Chemistry Teacher Community, you can actually get one of his activities on photoelectron spectroscopy as a download.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There also is the -- the POGIL Project is going to release a new book related to the AP Chemistry curriculum, and they're also in that book going to have an activity on photoelectron spectroscopy.</a:t>
            </a:r>
            <a:endParaRPr lang="en-US" sz="120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If you really want to get into the technical specs of how the instrument works, there's a couple of books, but be aware that these go well beyond what is expected on the AP exam.  But the two books listed here give a really comprehensive review of how the photoelectron spectroscopy instrument works, and also how you can interpret and make useful, meaningful data and conclusions out of the spectra that the instrument provides.</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I hope that after finishing this online event, you will now feel confident in explaining to your students how data informs our understanding of the atom.  And I also hope that you'll feel comfortable using PES and experimental evidence to build a robust mental model of the structure of the atom for your students to carry with them and to use to analyze new situations.</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And I also hope that you'll feel comfortable explaining how a PES instrument collects data and how to analyze the produced spectra, both simulated and real, to answer questions related to atomic and electronic structure</a:t>
            </a:r>
            <a:r>
              <a:rPr lang="en-US" dirty="0" smtClean="0"/>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As we build the model of the atom further from these classic experiments, we often give students the sequence of electron filling, which many of them memorize,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but do we ever really let them know how we came to this understanding of electron orbital filling?</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This is actually an incredibly abstract concept.  And one that the concrete operational thinkers in our classrooms will actually have a pretty hard time grasping.  Students can often correctly generate electron configurations using these sort of memory tricks in these mnemonic devices, but does this really help them understand how we know that electron configurations are accurate descriptions of the electron distributions within an atom?</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Now, hopefully we go further and show students how electron configurations align to our current Periodic Table.  But then we eventually get into this predicament of explaining that elements like chromium and copper don't really follow the rule that are outlined by the </a:t>
            </a:r>
            <a:r>
              <a:rPr lang="en-US" sz="1200" i="0" kern="1200" dirty="0" err="1" smtClean="0">
                <a:solidFill>
                  <a:schemeClr val="tx1"/>
                </a:solidFill>
                <a:latin typeface="+mn-lt"/>
                <a:ea typeface="+mn-ea"/>
                <a:cs typeface="+mn-cs"/>
              </a:rPr>
              <a:t>Aufbau</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filling principle.  But how do scientists actually know that these two elements and others in the Periodic Table don't actually follow the </a:t>
            </a:r>
            <a:r>
              <a:rPr lang="en-US" sz="1200" i="0" kern="1200" dirty="0" err="1" smtClean="0">
                <a:solidFill>
                  <a:schemeClr val="tx1"/>
                </a:solidFill>
                <a:latin typeface="+mn-lt"/>
                <a:ea typeface="+mn-ea"/>
                <a:cs typeface="+mn-cs"/>
              </a:rPr>
              <a:t>Aufbau</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filling rules?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If we're going train our students to think like scientists, then they need to be able to use data to make conclusions.  So what are the data that support a shell and a </a:t>
            </a:r>
            <a:r>
              <a:rPr lang="en-US" sz="1200" i="0" kern="1200" dirty="0" err="1" smtClean="0">
                <a:solidFill>
                  <a:schemeClr val="tx1"/>
                </a:solidFill>
                <a:latin typeface="+mn-lt"/>
                <a:ea typeface="+mn-ea"/>
                <a:cs typeface="+mn-cs"/>
              </a:rPr>
              <a:t>subshell</a:t>
            </a:r>
            <a:r>
              <a:rPr lang="en-US" sz="1200" i="0" kern="1200" dirty="0" smtClean="0">
                <a:solidFill>
                  <a:schemeClr val="tx1"/>
                </a:solidFill>
                <a:latin typeface="+mn-lt"/>
                <a:ea typeface="+mn-ea"/>
                <a:cs typeface="+mn-cs"/>
              </a:rPr>
              <a:t> model of the atom?</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Scientists use data to make conclusions.  So what data do we have to support our shell and </a:t>
            </a:r>
            <a:r>
              <a:rPr lang="en-US" sz="1200" i="0" kern="1200" dirty="0" err="1" smtClean="0">
                <a:solidFill>
                  <a:schemeClr val="tx1"/>
                </a:solidFill>
                <a:latin typeface="+mn-lt"/>
                <a:ea typeface="+mn-ea"/>
                <a:cs typeface="+mn-cs"/>
              </a:rPr>
              <a:t>subshell</a:t>
            </a:r>
            <a:r>
              <a:rPr lang="en-US" sz="1200" i="0" kern="1200" dirty="0" smtClean="0">
                <a:solidFill>
                  <a:schemeClr val="tx1"/>
                </a:solidFill>
                <a:latin typeface="+mn-lt"/>
                <a:ea typeface="+mn-ea"/>
                <a:cs typeface="+mn-cs"/>
              </a:rPr>
              <a:t> model of the atom?  Classically, we can start with the atomic emission spectrum of hydrogen to build the shell model of the atom, much in the way that Bohr did.  </a:t>
            </a:r>
          </a:p>
          <a:p>
            <a:r>
              <a:rPr lang="en-US" sz="1200" i="0" kern="1200" dirty="0" smtClean="0">
                <a:solidFill>
                  <a:schemeClr val="tx1"/>
                </a:solidFill>
                <a:latin typeface="+mn-lt"/>
                <a:ea typeface="+mn-ea"/>
                <a:cs typeface="+mn-cs"/>
              </a:rPr>
              <a:t> </a:t>
            </a:r>
          </a:p>
          <a:p>
            <a:r>
              <a:rPr lang="en-US" sz="1200" i="0" kern="1200" dirty="0" smtClean="0">
                <a:solidFill>
                  <a:schemeClr val="tx1"/>
                </a:solidFill>
                <a:latin typeface="+mn-lt"/>
                <a:ea typeface="+mn-ea"/>
                <a:cs typeface="+mn-cs"/>
              </a:rPr>
              <a:t>Electrons receive energy from electricity, from heat or incident photons.  They can be promoted to higher energy levels in the atom.  The electron will not stay in this excited state forever.  So when the electron relaxes back to a lower energy level, it emits a photon of light.  </a:t>
            </a:r>
          </a:p>
          <a:p>
            <a:r>
              <a:rPr lang="en-US" sz="1200" i="0" kern="1200" dirty="0" smtClean="0">
                <a:solidFill>
                  <a:schemeClr val="tx1"/>
                </a:solidFill>
                <a:latin typeface="+mn-lt"/>
                <a:ea typeface="+mn-ea"/>
                <a:cs typeface="+mn-cs"/>
              </a:rPr>
              <a:t> </a:t>
            </a:r>
          </a:p>
          <a:p>
            <a:r>
              <a:rPr lang="en-US" sz="1200" i="0" kern="1200" dirty="0" smtClean="0">
                <a:solidFill>
                  <a:schemeClr val="tx1"/>
                </a:solidFill>
                <a:latin typeface="+mn-lt"/>
                <a:ea typeface="+mn-ea"/>
                <a:cs typeface="+mn-cs"/>
              </a:rPr>
              <a:t>We can record this photon's wavelength or frequency using a spectrometer.  We can then even use Bohr's equation to determine the energy levels that the electron must have transitioned through to generate the visible light portion of the hydrogen emission spectrum.</a:t>
            </a:r>
          </a:p>
          <a:p>
            <a:r>
              <a:rPr lang="en-US" sz="1200" i="0" kern="1200" dirty="0" smtClean="0">
                <a:solidFill>
                  <a:schemeClr val="tx1"/>
                </a:solidFill>
                <a:latin typeface="+mn-lt"/>
                <a:ea typeface="+mn-ea"/>
                <a:cs typeface="+mn-cs"/>
              </a:rPr>
              <a:t> </a:t>
            </a:r>
          </a:p>
          <a:p>
            <a:r>
              <a:rPr lang="en-US" sz="1200" i="0" kern="1200" smtClean="0">
                <a:solidFill>
                  <a:schemeClr val="tx1"/>
                </a:solidFill>
                <a:latin typeface="+mn-lt"/>
                <a:ea typeface="+mn-ea"/>
                <a:cs typeface="+mn-cs"/>
              </a:rPr>
              <a:t>This </a:t>
            </a:r>
            <a:r>
              <a:rPr lang="en-US" sz="1200" i="0" kern="1200" dirty="0" smtClean="0">
                <a:solidFill>
                  <a:schemeClr val="tx1"/>
                </a:solidFill>
                <a:latin typeface="+mn-lt"/>
                <a:ea typeface="+mn-ea"/>
                <a:cs typeface="+mn-cs"/>
              </a:rPr>
              <a:t>equation works great for hydrogen, but it falls down as soon as you try to use any of the other 100 or so elements.  So the Bohr Model gives us an important feature of the atom that electron energy is quantized.  But further refinements to this model are needed.</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dirty="0" smtClean="0">
                <a:solidFill>
                  <a:schemeClr val="tx1"/>
                </a:solidFill>
                <a:latin typeface="+mn-lt"/>
                <a:ea typeface="+mn-ea"/>
                <a:cs typeface="+mn-cs"/>
              </a:rPr>
              <a:t>So we can analyze other data sources to get a more complete model of the atom.  First, ionization energy data gives us a lot of information about nuclear charge and columbic effects, as well as some rational for the chemical behavior or elements within a column of the Periodic Table.</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This data is commonly presented in textbooks, but where does this data come from?  Textbooks often don't give the data source, or they say that the method for this data collection is too complex to discuss at this level.</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This doesn't do much to help students understand the nature of science, nor does it make chemistry seem any less mysterious.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85000" lnSpcReduction="20000"/>
          </a:bodyPr>
          <a:lstStyle/>
          <a:p>
            <a:r>
              <a:rPr lang="en-US" sz="1200" i="0" kern="1200" dirty="0" smtClean="0">
                <a:solidFill>
                  <a:schemeClr val="tx1"/>
                </a:solidFill>
                <a:latin typeface="+mn-lt"/>
                <a:ea typeface="+mn-ea"/>
                <a:cs typeface="+mn-cs"/>
              </a:rPr>
              <a:t>We can take the ionization energy concept deeper, and we further build the concept of electron shells and valence electrons by showing tables of successive ionization energy.  But again, we often never tell the students where this data comes from.</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Now, before we get into where this data originates, though, let's take a moment to examine the data in front of us and answer some questions.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It appears that removing the second electron from an atom, regardless if it's from the 2S orbital or if it's from the 2P orbital, the second electron always requires more energy to remove than the first electron does.  Why is this the case?  If you try to pull an electron away from an ion that is already positively charged, more energy is required.  The more positively charged the atom or the ion that you pull from, the harder it is to remove the electron.</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to remove two electrons from an atom, you need to achieve both the first and the second ionization energies. This ties into one of the pre-activity questions that you answered about magnesium. To remove two electrons from a mole of neutral gaseous magnesium atoms, you must put in 735 kilojoules per mole of energy to remove the first valence electron. And then an additional 1,445 kilojoules per mole to remove the second. Totally 2,180 kilojoules per mole overall.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By the way, there are two learning objectives in the curriculum framework that align to this type of activity.  LO</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1.5 says that a student should be able to explain the distribution of electrons in an atom or ion based on data.  Ionization energy and successive ionization energy data are great ones to use. And then also, the student is able to analyze data relating to electron energies for patterns or relationships.</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you can look at successive ionization energy to figure out which column an electron or an atom should fall in based on when you start stripping core versus valence electrons.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So, so far we've been looking only at the valence electrons, but what would happen if you wanted to probe further into the atom to look at core electrons?</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You can see from the successive ionization energy table that the core electrons require substantially more energy to remove than the valance electrons do.</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a:bodyPr>
          <a:lstStyle/>
          <a:p>
            <a:r>
              <a:rPr lang="en-US" sz="1200" i="0" kern="1200" dirty="0" smtClean="0">
                <a:solidFill>
                  <a:schemeClr val="tx1"/>
                </a:solidFill>
                <a:latin typeface="+mn-lt"/>
                <a:ea typeface="+mn-ea"/>
                <a:cs typeface="+mn-cs"/>
              </a:rPr>
              <a:t>Based on what we saw on the Bohr experiment, electrons have to absorb energy to reach excited states.  So we're going to need an energy source in order to move electrons around inside of the atom.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Light or electromagnetic radiation is a valuable probe for parts of atoms in molecules.  Planck's Equation communicates that light with higher frequency has higher energy.  So if you want to have enough energy to remove multiple electrons or core electrons, then we're simply going to need electromagnetic radiation of higher frequency.</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If you look at the distribution of frequencies within the electromagnetic spectrum, you can see that different frequencies correspond to different energy transitions of atoms and molecules.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If you want to remove a valence electron from an atom, say of sodium, how much energy would we have to add to that electron to remove it?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If we look at Planck's Equation and substitute in values, you can see the amount of energy to remove the first electron, what we would consider to be the ionization energy, falls within the ultraviolent realm. So visible and ultraviolent light are tuned to the removal of valance electrons.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And you can see from the first ionization energy data that was on the previous slide that a lot of atoms correspond to visible and ultraviolet light electron transitions for their valence shell.  But what would happen if we wanted to inject an electron from a core part of the atom, one of the inner electron shells?  What if we wanted to remove an electron from the first energy level?  What type of light would be needed to remove that electron?</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960AE3-53CF-43DD-BAB2-C6F1685F3EF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Master" Target="../slideMasters/slideMaster1.xml"/><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tags" Target="../tags/tag7.xml"/><Relationship Id="rId2"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5.png"/><Relationship Id="rId1" Type="http://schemas.openxmlformats.org/officeDocument/2006/relationships/tags" Target="../tags/tag28.xml"/><Relationship Id="rId2" Type="http://schemas.openxmlformats.org/officeDocument/2006/relationships/tags" Target="../tags/tag2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tags" Target="../tags/tag34.xml"/><Relationship Id="rId6" Type="http://schemas.openxmlformats.org/officeDocument/2006/relationships/tags" Target="../tags/tag35.xml"/><Relationship Id="rId7" Type="http://schemas.openxmlformats.org/officeDocument/2006/relationships/slideMaster" Target="../slideMasters/slideMaster1.xml"/><Relationship Id="rId8" Type="http://schemas.openxmlformats.org/officeDocument/2006/relationships/image" Target="../media/image1.png"/><Relationship Id="rId9" Type="http://schemas.openxmlformats.org/officeDocument/2006/relationships/image" Target="../media/image3.png"/><Relationship Id="rId1" Type="http://schemas.openxmlformats.org/officeDocument/2006/relationships/tags" Target="../tags/tag30.xml"/><Relationship Id="rId2" Type="http://schemas.openxmlformats.org/officeDocument/2006/relationships/tags" Target="../tags/tag3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tags" Target="../tags/tag40.xml"/><Relationship Id="rId6" Type="http://schemas.openxmlformats.org/officeDocument/2006/relationships/slideMaster" Target="../slideMasters/slideMaster1.xml"/><Relationship Id="rId1" Type="http://schemas.openxmlformats.org/officeDocument/2006/relationships/tags" Target="../tags/tag36.xml"/><Relationship Id="rId2" Type="http://schemas.openxmlformats.org/officeDocument/2006/relationships/tags" Target="../tags/tag3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slideMaster" Target="../slideMasters/slideMaster1.xml"/><Relationship Id="rId6" Type="http://schemas.openxmlformats.org/officeDocument/2006/relationships/image" Target="../media/image5.png"/><Relationship Id="rId1" Type="http://schemas.openxmlformats.org/officeDocument/2006/relationships/tags" Target="../tags/tag11.xml"/><Relationship Id="rId2"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tags" Target="../tags/tag18.xml"/><Relationship Id="rId5" Type="http://schemas.openxmlformats.org/officeDocument/2006/relationships/tags" Target="../tags/tag19.xml"/><Relationship Id="rId6" Type="http://schemas.openxmlformats.org/officeDocument/2006/relationships/slideMaster" Target="../slideMasters/slideMaster1.xml"/><Relationship Id="rId7" Type="http://schemas.openxmlformats.org/officeDocument/2006/relationships/image" Target="../media/image5.png"/><Relationship Id="rId1" Type="http://schemas.openxmlformats.org/officeDocument/2006/relationships/tags" Target="../tags/tag15.xml"/><Relationship Id="rId2"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tags" Target="../tags/tag23.xml"/><Relationship Id="rId5" Type="http://schemas.openxmlformats.org/officeDocument/2006/relationships/slideMaster" Target="../slideMasters/slideMaster1.xml"/><Relationship Id="rId6" Type="http://schemas.openxmlformats.org/officeDocument/2006/relationships/image" Target="../media/image5.png"/><Relationship Id="rId1" Type="http://schemas.openxmlformats.org/officeDocument/2006/relationships/tags" Target="../tags/tag20.xml"/><Relationship Id="rId2" Type="http://schemas.openxmlformats.org/officeDocument/2006/relationships/tags" Target="../tags/tag2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tags" Target="../tags/tag27.xml"/><Relationship Id="rId5" Type="http://schemas.openxmlformats.org/officeDocument/2006/relationships/slideMaster" Target="../slideMasters/slideMaster1.xml"/><Relationship Id="rId6" Type="http://schemas.openxmlformats.org/officeDocument/2006/relationships/image" Target="../media/image5.png"/><Relationship Id="rId1" Type="http://schemas.openxmlformats.org/officeDocument/2006/relationships/tags" Target="../tags/tag24.xml"/><Relationship Id="rId2" Type="http://schemas.openxmlformats.org/officeDocument/2006/relationships/tags" Target="../tags/tag2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custDataLst>
              <p:tags r:id="rId2"/>
            </p:custDataLst>
          </p:nvPr>
        </p:nvSpPr>
        <p:spPr bwMode="ltGray">
          <a:xfrm>
            <a:off x="0" y="3466531"/>
            <a:ext cx="9144000" cy="2623119"/>
          </a:xfrm>
          <a:prstGeom prst="rect">
            <a:avLst/>
          </a:prstGeom>
          <a:solidFill>
            <a:srgbClr val="50A050"/>
          </a:solidFill>
          <a:ln w="9525">
            <a:noFill/>
            <a:miter lim="800000"/>
            <a:headEnd/>
            <a:tailEnd/>
          </a:ln>
        </p:spPr>
        <p:txBody>
          <a:bodyPr anchor="ctr"/>
          <a:lstStyle/>
          <a:p>
            <a:pPr marL="0" algn="l" defTabSz="914400" rtl="0" eaLnBrk="1" latinLnBrk="0" hangingPunct="1"/>
            <a:endParaRPr lang="en-US" sz="1100" b="1" kern="1200" dirty="0">
              <a:solidFill>
                <a:srgbClr val="FFFFFF"/>
              </a:solidFill>
              <a:latin typeface="+mn-lt"/>
              <a:ea typeface="+mn-ea"/>
              <a:cs typeface="+mn-cs"/>
            </a:endParaRPr>
          </a:p>
        </p:txBody>
      </p:sp>
      <p:sp>
        <p:nvSpPr>
          <p:cNvPr id="10" name="Rectangle 9"/>
          <p:cNvSpPr/>
          <p:nvPr userDrawn="1">
            <p:custDataLst>
              <p:tags r:id="rId3"/>
            </p:custDataLst>
          </p:nvPr>
        </p:nvSpPr>
        <p:spPr>
          <a:xfrm>
            <a:off x="0" y="6162675"/>
            <a:ext cx="9144000" cy="6953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custDataLst>
              <p:tags r:id="rId4"/>
            </p:custDataLst>
          </p:nvPr>
        </p:nvSpPr>
        <p:spPr>
          <a:xfrm>
            <a:off x="342404" y="4143811"/>
            <a:ext cx="8347477" cy="1477328"/>
          </a:xfrm>
          <a:prstGeom prst="rect">
            <a:avLst/>
          </a:prstGeom>
        </p:spPr>
        <p:txBody>
          <a:bodyPr wrap="square" lIns="91440" tIns="0" bIns="0">
            <a:spAutoFit/>
          </a:bodyPr>
          <a:lstStyle>
            <a:lvl1pPr>
              <a:lnSpc>
                <a:spcPct val="100000"/>
              </a:lnSpc>
              <a:defRPr sz="3200" cap="none" baseline="0">
                <a:solidFill>
                  <a:schemeClr val="bg1"/>
                </a:solidFill>
                <a:latin typeface="Trebuchet MS" pitchFamily="34" charset="0"/>
              </a:defRPr>
            </a:lvl1pPr>
          </a:lstStyle>
          <a:p>
            <a:r>
              <a:rPr lang="en-US" dirty="0" smtClean="0"/>
              <a:t>AP Spanish Language and Culture:</a:t>
            </a:r>
            <a:br>
              <a:rPr lang="en-US" dirty="0" smtClean="0"/>
            </a:br>
            <a:r>
              <a:rPr lang="en-US" dirty="0" smtClean="0"/>
              <a:t>Strengthening Students’ Presentational Skills for the Redesigned Course</a:t>
            </a:r>
            <a:endParaRPr lang="en-US" dirty="0"/>
          </a:p>
        </p:txBody>
      </p:sp>
      <p:pic>
        <p:nvPicPr>
          <p:cNvPr id="8" name="Picture 7" descr="cb_logo_small_c.png"/>
          <p:cNvPicPr>
            <a:picLocks noChangeAspect="1"/>
          </p:cNvPicPr>
          <p:nvPr userDrawn="1"/>
        </p:nvPicPr>
        <p:blipFill>
          <a:blip r:embed="rId6" cstate="print"/>
          <a:stretch>
            <a:fillRect/>
          </a:stretch>
        </p:blipFill>
        <p:spPr>
          <a:xfrm>
            <a:off x="7391400" y="6261455"/>
            <a:ext cx="1524000" cy="428498"/>
          </a:xfrm>
          <a:prstGeom prst="rect">
            <a:avLst/>
          </a:prstGeom>
        </p:spPr>
      </p:pic>
      <p:pic>
        <p:nvPicPr>
          <p:cNvPr id="18" name="Picture 17" descr="AP_logo_K-12_PMS302_360_OfficeRGB.png"/>
          <p:cNvPicPr>
            <a:picLocks noChangeAspect="1"/>
          </p:cNvPicPr>
          <p:nvPr userDrawn="1"/>
        </p:nvPicPr>
        <p:blipFill>
          <a:blip r:embed="rId7" cstate="print"/>
          <a:stretch>
            <a:fillRect/>
          </a:stretch>
        </p:blipFill>
        <p:spPr>
          <a:xfrm>
            <a:off x="241300" y="6264589"/>
            <a:ext cx="702129" cy="425364"/>
          </a:xfrm>
          <a:prstGeom prst="rect">
            <a:avLst/>
          </a:prstGeom>
        </p:spPr>
      </p:pic>
      <p:pic>
        <p:nvPicPr>
          <p:cNvPr id="130049" name="Picture 1"/>
          <p:cNvPicPr>
            <a:picLocks noChangeAspect="1" noChangeArrowheads="1"/>
          </p:cNvPicPr>
          <p:nvPr userDrawn="1"/>
        </p:nvPicPr>
        <p:blipFill>
          <a:blip r:embed="rId8" cstate="print"/>
          <a:srcRect l="1271"/>
          <a:stretch>
            <a:fillRect/>
          </a:stretch>
        </p:blipFill>
        <p:spPr bwMode="auto">
          <a:xfrm>
            <a:off x="3671248" y="918379"/>
            <a:ext cx="5440061" cy="2561799"/>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12"/>
          <p:cNvSpPr>
            <a:spLocks noGrp="1"/>
          </p:cNvSpPr>
          <p:nvPr>
            <p:ph type="sldNum" sz="quarter" idx="4"/>
            <p:custDataLst>
              <p:tags r:id="rId1"/>
            </p:custDataLst>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5" name="Footer Placeholder 4"/>
          <p:cNvSpPr>
            <a:spLocks noGrp="1"/>
          </p:cNvSpPr>
          <p:nvPr>
            <p:ph type="ftr" sz="quarter" idx="3"/>
            <p:custDataLst>
              <p:tags r:id="rId2"/>
            </p:custDataLst>
          </p:nvPr>
        </p:nvSpPr>
        <p:spPr>
          <a:xfrm>
            <a:off x="323850" y="6470446"/>
            <a:ext cx="3929932" cy="232949"/>
          </a:xfrm>
          <a:prstGeom prst="rect">
            <a:avLst/>
          </a:prstGeom>
        </p:spPr>
        <p:txBody>
          <a:bodyPr lIns="0" tIns="0" rIns="0" bIns="0" anchor="b"/>
          <a:lstStyle>
            <a:lvl1pPr algn="l">
              <a:defRPr sz="1000">
                <a:solidFill>
                  <a:srgbClr val="7E8B7A"/>
                </a:solidFill>
              </a:defRPr>
            </a:lvl1pPr>
          </a:lstStyle>
          <a:p>
            <a:r>
              <a:rPr lang="en-US" dirty="0" smtClean="0">
                <a:solidFill>
                  <a:schemeClr val="accent1"/>
                </a:solidFill>
              </a:rPr>
              <a:t>[Enter Presentation Title in Header and Footer]</a:t>
            </a:r>
          </a:p>
        </p:txBody>
      </p:sp>
      <p:pic>
        <p:nvPicPr>
          <p:cNvPr id="4" name="Picture 3" descr="bg_2line.png"/>
          <p:cNvPicPr>
            <a:picLocks noChangeAspect="1"/>
          </p:cNvPicPr>
          <p:nvPr userDrawn="1"/>
        </p:nvPicPr>
        <p:blipFill>
          <a:blip r:embed="rId4" cstate="print"/>
          <a:srcRect t="8871"/>
          <a:stretch>
            <a:fillRect/>
          </a:stretch>
        </p:blipFill>
        <p:spPr>
          <a:xfrm>
            <a:off x="384048" y="1309492"/>
            <a:ext cx="8403336" cy="49665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Rectangle 12"/>
          <p:cNvSpPr/>
          <p:nvPr userDrawn="1">
            <p:custDataLst>
              <p:tags r:id="rId1"/>
            </p:custDataLst>
          </p:nvPr>
        </p:nvSpPr>
        <p:spPr>
          <a:xfrm>
            <a:off x="0" y="5248276"/>
            <a:ext cx="9144000" cy="16097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custDataLst>
              <p:tags r:id="rId2"/>
            </p:custDataLst>
          </p:nvPr>
        </p:nvSpPr>
        <p:spPr bwMode="ltGray">
          <a:xfrm>
            <a:off x="0" y="0"/>
            <a:ext cx="9144000" cy="543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custDataLst>
              <p:tags r:id="rId3"/>
            </p:custDataLst>
          </p:nvPr>
        </p:nvSpPr>
        <p:spPr bwMode="ltGray">
          <a:xfrm>
            <a:off x="0" y="3759201"/>
            <a:ext cx="9144000" cy="1678667"/>
          </a:xfrm>
          <a:prstGeom prst="rect">
            <a:avLst/>
          </a:prstGeom>
          <a:solidFill>
            <a:srgbClr val="50A050">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p:custDataLst>
              <p:tags r:id="rId4"/>
            </p:custDataLst>
          </p:nvPr>
        </p:nvSpPr>
        <p:spPr>
          <a:xfrm>
            <a:off x="485243" y="4129128"/>
            <a:ext cx="7795158" cy="492443"/>
          </a:xfrm>
          <a:prstGeom prst="rect">
            <a:avLst/>
          </a:prstGeom>
        </p:spPr>
        <p:txBody>
          <a:bodyPr wrap="square" lIns="0" tIns="0" bIns="0">
            <a:spAutoFit/>
          </a:bodyPr>
          <a:lstStyle>
            <a:lvl1pPr>
              <a:defRPr sz="4000" cap="none" baseline="0">
                <a:solidFill>
                  <a:schemeClr val="bg1"/>
                </a:solidFill>
                <a:latin typeface="Trebuchet MS" pitchFamily="34" charset="0"/>
              </a:defRPr>
            </a:lvl1pPr>
          </a:lstStyle>
          <a:p>
            <a:r>
              <a:rPr lang="en-US" dirty="0" smtClean="0"/>
              <a:t>Click to edit Master title style</a:t>
            </a:r>
            <a:endParaRPr lang="en-US" dirty="0"/>
          </a:p>
        </p:txBody>
      </p:sp>
      <p:sp>
        <p:nvSpPr>
          <p:cNvPr id="15" name="Subtitle 2"/>
          <p:cNvSpPr>
            <a:spLocks noGrp="1"/>
          </p:cNvSpPr>
          <p:nvPr>
            <p:ph type="subTitle" idx="1"/>
            <p:custDataLst>
              <p:tags r:id="rId5"/>
            </p:custDataLst>
          </p:nvPr>
        </p:nvSpPr>
        <p:spPr>
          <a:xfrm>
            <a:off x="406632" y="4616450"/>
            <a:ext cx="7866512" cy="417942"/>
          </a:xfrm>
        </p:spPr>
        <p:txBody>
          <a:bodyPr>
            <a:noAutofit/>
          </a:bodyPr>
          <a:lstStyle>
            <a:lvl1pPr marL="0" indent="0" algn="l">
              <a:buNone/>
              <a:defRPr sz="2400">
                <a:solidFill>
                  <a:schemeClr val="bg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Footer Placeholder 4"/>
          <p:cNvSpPr>
            <a:spLocks noGrp="1"/>
          </p:cNvSpPr>
          <p:nvPr>
            <p:ph type="ftr" sz="quarter" idx="3"/>
            <p:custDataLst>
              <p:tags r:id="rId6"/>
            </p:custDataLst>
          </p:nvPr>
        </p:nvSpPr>
        <p:spPr>
          <a:xfrm>
            <a:off x="2868217" y="6472354"/>
            <a:ext cx="3407567" cy="232949"/>
          </a:xfrm>
          <a:prstGeom prst="rect">
            <a:avLst/>
          </a:prstGeom>
        </p:spPr>
        <p:txBody>
          <a:bodyPr lIns="0" tIns="0" rIns="0" bIns="0" anchor="b"/>
          <a:lstStyle>
            <a:lvl1pPr algn="ctr">
              <a:defRPr sz="1000">
                <a:solidFill>
                  <a:schemeClr val="accent1"/>
                </a:solidFill>
              </a:defRPr>
            </a:lvl1pPr>
          </a:lstStyle>
          <a:p>
            <a:r>
              <a:rPr lang="en-US" smtClean="0"/>
              <a:t>[Enter Presentation Title in Header and Footer]</a:t>
            </a:r>
            <a:endParaRPr lang="en-US" dirty="0" smtClean="0"/>
          </a:p>
        </p:txBody>
      </p:sp>
      <p:pic>
        <p:nvPicPr>
          <p:cNvPr id="38" name="Picture 37" descr="cb_logo_small_c.png"/>
          <p:cNvPicPr>
            <a:picLocks noChangeAspect="1"/>
          </p:cNvPicPr>
          <p:nvPr userDrawn="1"/>
        </p:nvPicPr>
        <p:blipFill>
          <a:blip r:embed="rId8" cstate="print"/>
          <a:stretch>
            <a:fillRect/>
          </a:stretch>
        </p:blipFill>
        <p:spPr>
          <a:xfrm>
            <a:off x="7391400" y="6261455"/>
            <a:ext cx="1524000" cy="428498"/>
          </a:xfrm>
          <a:prstGeom prst="rect">
            <a:avLst/>
          </a:prstGeom>
        </p:spPr>
      </p:pic>
      <p:pic>
        <p:nvPicPr>
          <p:cNvPr id="10" name="Picture 9" descr="AP_logo_K-12_PMS302_360_OfficeRGB.png"/>
          <p:cNvPicPr>
            <a:picLocks noChangeAspect="1"/>
          </p:cNvPicPr>
          <p:nvPr userDrawn="1"/>
        </p:nvPicPr>
        <p:blipFill>
          <a:blip r:embed="rId9" cstate="print"/>
          <a:stretch>
            <a:fillRect/>
          </a:stretch>
        </p:blipFill>
        <p:spPr>
          <a:xfrm>
            <a:off x="241300" y="6264589"/>
            <a:ext cx="702129" cy="425364"/>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a:lstStyle/>
          <a:p>
            <a:fld id="{9188B109-432C-44EA-97B9-C32E178F45D5}" type="datetimeFigureOut">
              <a:rPr lang="en-US" smtClean="0"/>
              <a:pPr/>
              <a:t>9/23/14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2ED3A10A-5641-4CE9-A7CA-D24BD7ECAE82}" type="slidenum">
              <a:rPr lang="en-US" smtClean="0"/>
              <a:pPr/>
              <a:t>‹#›</a:t>
            </a:fld>
            <a:endParaRPr lang="en-US"/>
          </a:p>
        </p:txBody>
      </p:sp>
    </p:spTree>
    <p:extLst>
      <p:ext uri="{BB962C8B-B14F-4D97-AF65-F5344CB8AC3E}">
        <p14:creationId xmlns:p14="http://schemas.microsoft.com/office/powerpoint/2010/main" val="104768726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solidFill>
                  <a:schemeClr val="accent1"/>
                </a:solidFill>
              </a:rPr>
              <a:t>[Enter Presentation Title in Header and Footer]</a:t>
            </a:r>
            <a:endParaRPr lang="en-US" dirty="0" smtClean="0">
              <a:solidFill>
                <a:schemeClr val="accent1"/>
              </a:solidFill>
            </a:endParaRPr>
          </a:p>
        </p:txBody>
      </p:sp>
      <p:sp>
        <p:nvSpPr>
          <p:cNvPr id="4" name="Slide Number Placeholder 3"/>
          <p:cNvSpPr>
            <a:spLocks noGrp="1"/>
          </p:cNvSpPr>
          <p:nvPr>
            <p:ph type="sldNum" sz="quarter" idx="11"/>
          </p:nvPr>
        </p:nvSpPr>
        <p:spPr/>
        <p:txBody>
          <a:bodyPr/>
          <a:lstStyle/>
          <a:p>
            <a:fld id="{3582368D-251D-4B77-B3CE-7741DE06C7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bg_2line.png"/>
          <p:cNvPicPr>
            <a:picLocks noChangeAspect="1"/>
          </p:cNvPicPr>
          <p:nvPr userDrawn="1"/>
        </p:nvPicPr>
        <p:blipFill>
          <a:blip r:embed="rId6" cstate="print"/>
          <a:srcRect t="8871"/>
          <a:stretch>
            <a:fillRect/>
          </a:stretch>
        </p:blipFill>
        <p:spPr>
          <a:xfrm>
            <a:off x="384048" y="1309492"/>
            <a:ext cx="8403336" cy="4966516"/>
          </a:xfrm>
          <a:prstGeom prst="rect">
            <a:avLst/>
          </a:prstGeom>
        </p:spPr>
      </p:pic>
      <p:sp>
        <p:nvSpPr>
          <p:cNvPr id="10" name="Text Placeholder 9"/>
          <p:cNvSpPr>
            <a:spLocks noGrp="1"/>
          </p:cNvSpPr>
          <p:nvPr>
            <p:ph type="body" sz="quarter" idx="10"/>
            <p:custDataLst>
              <p:tags r:id="rId2"/>
            </p:custDataLst>
          </p:nvPr>
        </p:nvSpPr>
        <p:spPr>
          <a:xfrm>
            <a:off x="457200" y="1444335"/>
            <a:ext cx="8229600" cy="474532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4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custDataLst>
              <p:tags r:id="rId3"/>
            </p:custDataLst>
          </p:nvPr>
        </p:nvSpPr>
        <p:spPr>
          <a:xfrm>
            <a:off x="228600" y="254782"/>
            <a:ext cx="8059522" cy="639762"/>
          </a:xfrm>
          <a:prstGeom prst="rect">
            <a:avLst/>
          </a:prstGeom>
        </p:spPr>
        <p:txBody>
          <a:bodyPr/>
          <a:lstStyle>
            <a:lvl1pPr>
              <a:defRPr>
                <a:latin typeface="Trebuchet MS"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1"/>
            <p:custDataLst>
              <p:tags r:id="rId4"/>
            </p:custDataLst>
          </p:nvPr>
        </p:nvSpPr>
        <p:spPr>
          <a:xfrm>
            <a:off x="220280" y="914620"/>
            <a:ext cx="8083550" cy="400110"/>
          </a:xfrm>
        </p:spPr>
        <p:txBody>
          <a:bodyPr>
            <a:spAutoFit/>
          </a:bodyPr>
          <a:lstStyle>
            <a:lvl1pPr>
              <a:buNone/>
              <a:defRPr sz="2000" b="1">
                <a:solidFill>
                  <a:schemeClr val="bg2"/>
                </a:solidFill>
                <a:latin typeface="Trebuchet MS" pitchFamily="34" charset="0"/>
              </a:defRPr>
            </a:lvl1pPr>
          </a:lstStyle>
          <a:p>
            <a:pPr lvl="0"/>
            <a:r>
              <a:rPr lang="en-US" dirty="0" smtClean="0"/>
              <a:t>Click to edit Master text styles</a:t>
            </a:r>
          </a:p>
        </p:txBody>
      </p:sp>
    </p:spTree>
    <p:custDataLst>
      <p:tags r:id="rId1"/>
    </p:custData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lternate">
    <p:spTree>
      <p:nvGrpSpPr>
        <p:cNvPr id="1" name=""/>
        <p:cNvGrpSpPr/>
        <p:nvPr/>
      </p:nvGrpSpPr>
      <p:grpSpPr>
        <a:xfrm>
          <a:off x="0" y="0"/>
          <a:ext cx="0" cy="0"/>
          <a:chOff x="0" y="0"/>
          <a:chExt cx="0" cy="0"/>
        </a:xfrm>
      </p:grpSpPr>
      <p:pic>
        <p:nvPicPr>
          <p:cNvPr id="9" name="Picture 8" descr="bg_2line.png"/>
          <p:cNvPicPr>
            <a:picLocks noChangeAspect="1"/>
          </p:cNvPicPr>
          <p:nvPr userDrawn="1"/>
        </p:nvPicPr>
        <p:blipFill>
          <a:blip r:embed="rId2" cstate="print"/>
          <a:srcRect t="8871"/>
          <a:stretch>
            <a:fillRect/>
          </a:stretch>
        </p:blipFill>
        <p:spPr>
          <a:xfrm>
            <a:off x="384048" y="1309492"/>
            <a:ext cx="8403336" cy="4966516"/>
          </a:xfrm>
          <a:prstGeom prst="rect">
            <a:avLst/>
          </a:prstGeom>
        </p:spPr>
      </p:pic>
      <p:sp>
        <p:nvSpPr>
          <p:cNvPr id="10" name="Text Placeholder 9"/>
          <p:cNvSpPr>
            <a:spLocks noGrp="1"/>
          </p:cNvSpPr>
          <p:nvPr>
            <p:ph type="body" sz="quarter" idx="10"/>
          </p:nvPr>
        </p:nvSpPr>
        <p:spPr>
          <a:xfrm>
            <a:off x="457200" y="1444335"/>
            <a:ext cx="8229600" cy="4745328"/>
          </a:xfrm>
        </p:spPr>
        <p:txBody>
          <a:bodyPr/>
          <a:lstStyle>
            <a:lvl1pPr>
              <a:defRPr b="1">
                <a:latin typeface="Trebuchet MS" pitchFamily="34" charset="0"/>
              </a:defRPr>
            </a:lvl1pPr>
            <a:lvl2pPr marL="640080" indent="-228600">
              <a:spcBef>
                <a:spcPts val="800"/>
              </a:spcBef>
              <a:spcAft>
                <a:spcPts val="200"/>
              </a:spcAft>
              <a:defRPr>
                <a:latin typeface="Trebuchet MS" pitchFamily="34" charset="0"/>
              </a:defRPr>
            </a:lvl2pPr>
            <a:lvl3pPr marL="868680" indent="-228600">
              <a:spcBef>
                <a:spcPts val="500"/>
              </a:spcBef>
              <a:spcAft>
                <a:spcPts val="200"/>
              </a:spcAft>
              <a:defRPr sz="1800">
                <a:latin typeface="Trebuchet MS" pitchFamily="34" charset="0"/>
              </a:defRPr>
            </a:lvl3pPr>
            <a:lvl4pPr marL="1024128">
              <a:spcBef>
                <a:spcPts val="300"/>
              </a:spcBef>
              <a:spcAft>
                <a:spcPts val="200"/>
              </a:spcAft>
              <a:defRPr sz="1600">
                <a:latin typeface="Trebuchet MS" pitchFamily="34" charset="0"/>
              </a:defRPr>
            </a:lvl4pPr>
            <a:lvl5pPr marL="1257300" indent="-228600">
              <a:spcBef>
                <a:spcPts val="300"/>
              </a:spcBef>
              <a:spcAft>
                <a:spcPts val="200"/>
              </a:spcAft>
              <a:defRPr sz="1400">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228600" y="254782"/>
            <a:ext cx="8059522" cy="639762"/>
          </a:xfrm>
          <a:prstGeom prst="rect">
            <a:avLst/>
          </a:prstGeom>
        </p:spPr>
        <p:txBody>
          <a:bodyPr/>
          <a:lstStyle>
            <a:lvl1pPr algn="l" defTabSz="914400" rtl="0" eaLnBrk="1" latinLnBrk="0" hangingPunct="1">
              <a:lnSpc>
                <a:spcPct val="80000"/>
              </a:lnSpc>
              <a:spcBef>
                <a:spcPct val="0"/>
              </a:spcBef>
              <a:buNone/>
              <a:defRPr lang="en-US" sz="3200" b="1" kern="1200" dirty="0">
                <a:solidFill>
                  <a:schemeClr val="bg1"/>
                </a:solidFill>
                <a:latin typeface="Trebuchet MS" pitchFamily="34" charset="0"/>
                <a:ea typeface="+mj-ea"/>
                <a:cs typeface="+mj-cs"/>
              </a:defRPr>
            </a:lvl1pPr>
          </a:lstStyle>
          <a:p>
            <a:r>
              <a:rPr lang="en-US" dirty="0" smtClean="0"/>
              <a:t>Click to edit Master title style</a:t>
            </a:r>
            <a:endParaRPr lang="en-US" dirty="0"/>
          </a:p>
        </p:txBody>
      </p:sp>
      <p:sp>
        <p:nvSpPr>
          <p:cNvPr id="13" name="Slide Number Placeholder 12"/>
          <p:cNvSpPr>
            <a:spLocks noGrp="1"/>
          </p:cNvSpPr>
          <p:nvPr>
            <p:ph type="sldNum" sz="quarter" idx="4"/>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8" name="Footer Placeholder 4"/>
          <p:cNvSpPr>
            <a:spLocks noGrp="1"/>
          </p:cNvSpPr>
          <p:nvPr>
            <p:ph type="ftr" sz="quarter" idx="3"/>
          </p:nvPr>
        </p:nvSpPr>
        <p:spPr>
          <a:xfrm>
            <a:off x="323850" y="6470446"/>
            <a:ext cx="3929932" cy="232949"/>
          </a:xfrm>
          <a:prstGeom prst="rect">
            <a:avLst/>
          </a:prstGeom>
        </p:spPr>
        <p:txBody>
          <a:bodyPr lIns="0" tIns="0" rIns="0" bIns="0" anchor="b"/>
          <a:lstStyle>
            <a:lvl1pPr algn="l">
              <a:defRPr sz="1000">
                <a:solidFill>
                  <a:schemeClr val="accent1"/>
                </a:solidFill>
              </a:defRPr>
            </a:lvl1pPr>
          </a:lstStyle>
          <a:p>
            <a:r>
              <a:rPr lang="en-US" smtClean="0"/>
              <a:t>[Enter Presentation Title in Header and Footer]</a:t>
            </a:r>
            <a:endParaRPr lang="en-US" dirty="0" smtClean="0"/>
          </a:p>
        </p:txBody>
      </p:sp>
      <p:sp>
        <p:nvSpPr>
          <p:cNvPr id="11" name="Text Placeholder 12"/>
          <p:cNvSpPr>
            <a:spLocks noGrp="1"/>
          </p:cNvSpPr>
          <p:nvPr>
            <p:ph type="body" sz="quarter" idx="11"/>
          </p:nvPr>
        </p:nvSpPr>
        <p:spPr>
          <a:xfrm>
            <a:off x="220280" y="914620"/>
            <a:ext cx="8083550" cy="400110"/>
          </a:xfrm>
        </p:spPr>
        <p:txBody>
          <a:bodyPr>
            <a:spAutoFit/>
          </a:bodyPr>
          <a:lstStyle>
            <a:lvl1pPr>
              <a:buNone/>
              <a:defRPr sz="2000" b="1">
                <a:solidFill>
                  <a:schemeClr val="bg2"/>
                </a:solidFill>
                <a:latin typeface="Trebuchet MS" pitchFamily="34" charset="0"/>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Intro">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87388" y="2924175"/>
            <a:ext cx="7092950" cy="2716213"/>
          </a:xfrm>
        </p:spPr>
        <p:txBody>
          <a:bodyPr>
            <a:noAutofit/>
          </a:bodyPr>
          <a:lstStyle>
            <a:lvl1pPr>
              <a:defRPr sz="2000">
                <a:latin typeface="Trebuchet MS" pitchFamily="34" charset="0"/>
              </a:defRPr>
            </a:lvl1pPr>
            <a:lvl2pPr>
              <a:spcBef>
                <a:spcPts val="800"/>
              </a:spcBef>
              <a:spcAft>
                <a:spcPts val="200"/>
              </a:spcAft>
              <a:defRPr lang="en-US" sz="2000" kern="1200" dirty="0" smtClean="0">
                <a:solidFill>
                  <a:schemeClr val="accent1"/>
                </a:solidFill>
                <a:latin typeface="Trebuchet MS" pitchFamily="34" charset="0"/>
                <a:ea typeface="+mn-ea"/>
                <a:cs typeface="+mn-cs"/>
              </a:defRPr>
            </a:lvl2pPr>
            <a:lvl3pPr>
              <a:spcBef>
                <a:spcPts val="500"/>
              </a:spcBef>
              <a:spcAft>
                <a:spcPts val="200"/>
              </a:spcAft>
              <a:defRPr lang="en-US" sz="1600" kern="1200" dirty="0" smtClean="0">
                <a:solidFill>
                  <a:schemeClr val="bg2"/>
                </a:solidFill>
                <a:latin typeface="Trebuchet MS" pitchFamily="34" charset="0"/>
                <a:ea typeface="+mn-ea"/>
                <a:cs typeface="+mn-cs"/>
              </a:defRPr>
            </a:lvl3pPr>
            <a:lvl4pPr>
              <a:spcBef>
                <a:spcPts val="500"/>
              </a:spcBef>
              <a:spcAft>
                <a:spcPts val="200"/>
              </a:spcAft>
              <a:defRPr sz="1400">
                <a:latin typeface="Trebuchet MS" pitchFamily="34" charset="0"/>
              </a:defRPr>
            </a:lvl4pPr>
            <a:lvl5pPr>
              <a:spcBef>
                <a:spcPts val="500"/>
              </a:spcBef>
              <a:spcAft>
                <a:spcPts val="200"/>
              </a:spcAft>
              <a:defRPr sz="1400">
                <a:latin typeface="Trebuchet MS" pitchFamily="34" charset="0"/>
              </a:defRPr>
            </a:lvl5pPr>
          </a:lstStyle>
          <a:p>
            <a:pPr marL="404813" lvl="0" indent="-228600" algn="l" defTabSz="914400" rtl="0" eaLnBrk="1" latinLnBrk="0" hangingPunct="1">
              <a:spcBef>
                <a:spcPts val="400"/>
              </a:spcBef>
              <a:buClr>
                <a:schemeClr val="accent1"/>
              </a:buClr>
              <a:buFont typeface="Arial" pitchFamily="34" charset="0"/>
              <a:buChar char="•"/>
            </a:pPr>
            <a:r>
              <a:rPr lang="en-US" smtClean="0"/>
              <a:t>Click to edit Master text styles</a:t>
            </a:r>
          </a:p>
          <a:p>
            <a:pPr marL="404813" lvl="1" indent="-228600" algn="l" defTabSz="914400" rtl="0" eaLnBrk="1" latinLnBrk="0" hangingPunct="1">
              <a:spcBef>
                <a:spcPts val="400"/>
              </a:spcBef>
              <a:buClr>
                <a:schemeClr val="accent1"/>
              </a:buClr>
              <a:buFont typeface="Arial" pitchFamily="34" charset="0"/>
              <a:buChar char="•"/>
            </a:pPr>
            <a:r>
              <a:rPr lang="en-US" smtClean="0"/>
              <a:t>Second level</a:t>
            </a:r>
          </a:p>
          <a:p>
            <a:pPr marL="404813" lvl="2" indent="-228600" algn="l" defTabSz="914400" rtl="0" eaLnBrk="1" latinLnBrk="0" hangingPunct="1">
              <a:spcBef>
                <a:spcPts val="400"/>
              </a:spcBef>
              <a:buClr>
                <a:schemeClr val="accent1"/>
              </a:buClr>
              <a:buFont typeface="Arial" pitchFamily="34" charset="0"/>
              <a:buChar char="•"/>
            </a:pPr>
            <a:r>
              <a:rPr lang="en-US" smtClean="0"/>
              <a:t>Third level</a:t>
            </a:r>
          </a:p>
          <a:p>
            <a:pPr marL="404813" lvl="3" indent="-228600" algn="l" defTabSz="914400" rtl="0" eaLnBrk="1" latinLnBrk="0" hangingPunct="1">
              <a:spcBef>
                <a:spcPts val="400"/>
              </a:spcBef>
              <a:buClr>
                <a:schemeClr val="accent1"/>
              </a:buClr>
              <a:buFont typeface="Arial" pitchFamily="34" charset="0"/>
              <a:buChar char="•"/>
            </a:pPr>
            <a:r>
              <a:rPr lang="en-US" smtClean="0"/>
              <a:t>Fourth level</a:t>
            </a:r>
          </a:p>
          <a:p>
            <a:pPr marL="404813" lvl="4" indent="-228600" algn="l" defTabSz="914400" rtl="0" eaLnBrk="1" latinLnBrk="0" hangingPunct="1">
              <a:spcBef>
                <a:spcPts val="400"/>
              </a:spcBef>
              <a:buClr>
                <a:schemeClr val="accent1"/>
              </a:buClr>
              <a:buFont typeface="Arial" pitchFamily="34" charset="0"/>
              <a:buChar char="•"/>
            </a:pPr>
            <a:r>
              <a:rPr lang="en-US" smtClean="0"/>
              <a:t>Fifth level</a:t>
            </a:r>
            <a:endParaRPr lang="en-US" dirty="0"/>
          </a:p>
        </p:txBody>
      </p:sp>
      <p:sp>
        <p:nvSpPr>
          <p:cNvPr id="12" name="Slide Number Placeholder 12"/>
          <p:cNvSpPr>
            <a:spLocks noGrp="1"/>
          </p:cNvSpPr>
          <p:nvPr>
            <p:ph type="sldNum" sz="quarter" idx="4"/>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8" name="Footer Placeholder 4"/>
          <p:cNvSpPr>
            <a:spLocks noGrp="1"/>
          </p:cNvSpPr>
          <p:nvPr>
            <p:ph type="ftr" sz="quarter" idx="3"/>
          </p:nvPr>
        </p:nvSpPr>
        <p:spPr>
          <a:xfrm>
            <a:off x="323850" y="6470446"/>
            <a:ext cx="3929932" cy="232949"/>
          </a:xfrm>
          <a:prstGeom prst="rect">
            <a:avLst/>
          </a:prstGeom>
        </p:spPr>
        <p:txBody>
          <a:bodyPr lIns="0" tIns="0" rIns="0" bIns="0" anchor="b"/>
          <a:lstStyle>
            <a:lvl1pPr algn="l">
              <a:defRPr sz="1000">
                <a:solidFill>
                  <a:schemeClr val="accent1"/>
                </a:solidFill>
              </a:defRPr>
            </a:lvl1pPr>
          </a:lstStyle>
          <a:p>
            <a:r>
              <a:rPr lang="en-US" smtClean="0"/>
              <a:t>[Enter Presentation Title in Header and Footer]</a:t>
            </a:r>
            <a:endParaRPr lang="en-US" dirty="0" smtClean="0"/>
          </a:p>
        </p:txBody>
      </p:sp>
      <p:sp>
        <p:nvSpPr>
          <p:cNvPr id="10" name="Title 8"/>
          <p:cNvSpPr>
            <a:spLocks noGrp="1"/>
          </p:cNvSpPr>
          <p:nvPr>
            <p:ph type="title"/>
          </p:nvPr>
        </p:nvSpPr>
        <p:spPr>
          <a:xfrm>
            <a:off x="228600" y="254782"/>
            <a:ext cx="8059522" cy="639762"/>
          </a:xfrm>
          <a:prstGeom prst="rect">
            <a:avLst/>
          </a:prstGeom>
        </p:spPr>
        <p:txBody>
          <a:bodyPr/>
          <a:lstStyle>
            <a:lvl1pPr algn="l" defTabSz="914400" rtl="0" eaLnBrk="1" latinLnBrk="0" hangingPunct="1">
              <a:lnSpc>
                <a:spcPct val="80000"/>
              </a:lnSpc>
              <a:spcBef>
                <a:spcPct val="0"/>
              </a:spcBef>
              <a:buNone/>
              <a:defRPr lang="en-US" sz="3200" b="1" kern="1200" dirty="0">
                <a:solidFill>
                  <a:schemeClr val="bg1"/>
                </a:solidFill>
                <a:latin typeface="Trebuchet MS" pitchFamily="34" charset="0"/>
                <a:ea typeface="+mj-ea"/>
                <a:cs typeface="+mj-cs"/>
              </a:defRPr>
            </a:lvl1pPr>
          </a:lstStyle>
          <a:p>
            <a:r>
              <a:rPr lang="en-US" dirty="0" smtClean="0"/>
              <a:t>Click to edit Master title style</a:t>
            </a:r>
            <a:endParaRPr lang="en-US" dirty="0"/>
          </a:p>
        </p:txBody>
      </p:sp>
      <p:sp>
        <p:nvSpPr>
          <p:cNvPr id="11" name="Text Placeholder 12"/>
          <p:cNvSpPr>
            <a:spLocks noGrp="1"/>
          </p:cNvSpPr>
          <p:nvPr>
            <p:ph type="body" sz="quarter" idx="11"/>
          </p:nvPr>
        </p:nvSpPr>
        <p:spPr>
          <a:xfrm>
            <a:off x="220280" y="914620"/>
            <a:ext cx="8083550" cy="400110"/>
          </a:xfrm>
        </p:spPr>
        <p:txBody>
          <a:bodyPr>
            <a:spAutoFit/>
          </a:bodyPr>
          <a:lstStyle>
            <a:lvl1pPr>
              <a:buNone/>
              <a:defRPr sz="2000" b="1">
                <a:solidFill>
                  <a:schemeClr val="bg2"/>
                </a:solidFill>
                <a:latin typeface="Trebuchet MS" pitchFamily="34" charset="0"/>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866773" y="1597026"/>
            <a:ext cx="6923089" cy="4041773"/>
          </a:xfrm>
        </p:spPr>
        <p:txBody>
          <a:bodyPr/>
          <a:lstStyle>
            <a:lvl1pPr marL="0" indent="0">
              <a:spcBef>
                <a:spcPts val="800"/>
              </a:spcBef>
              <a:spcAft>
                <a:spcPts val="200"/>
              </a:spcAft>
              <a:buNone/>
              <a:defRPr sz="2400">
                <a:solidFill>
                  <a:schemeClr val="accent1"/>
                </a:solidFill>
                <a:latin typeface="Trebuchet MS" pitchFamily="34" charset="0"/>
              </a:defRPr>
            </a:lvl1pPr>
            <a:lvl2pPr marL="0" indent="0">
              <a:spcBef>
                <a:spcPts val="1500"/>
              </a:spcBef>
              <a:spcAft>
                <a:spcPts val="200"/>
              </a:spcAft>
              <a:buNone/>
              <a:defRPr sz="1800">
                <a:solidFill>
                  <a:schemeClr val="bg2"/>
                </a:solidFill>
                <a:latin typeface="Trebuchet MS" pitchFamily="34" charset="0"/>
              </a:defRPr>
            </a:lvl2pPr>
            <a:lvl3pPr marL="0" indent="0">
              <a:spcBef>
                <a:spcPts val="1500"/>
              </a:spcBef>
              <a:spcAft>
                <a:spcPts val="200"/>
              </a:spcAft>
              <a:buNone/>
              <a:defRPr sz="1400">
                <a:latin typeface="Trebuchet MS" pitchFamily="34" charset="0"/>
              </a:defRPr>
            </a:lvl3pPr>
            <a:lvl4pPr>
              <a:spcBef>
                <a:spcPts val="1500"/>
              </a:spcBef>
              <a:spcAft>
                <a:spcPts val="200"/>
              </a:spcAft>
              <a:buNone/>
              <a:defRPr sz="1200">
                <a:latin typeface="Trebuchet MS" pitchFamily="34" charset="0"/>
              </a:defRPr>
            </a:lvl4pPr>
            <a:lvl5pPr>
              <a:spcBef>
                <a:spcPts val="1500"/>
              </a:spcBef>
              <a:spcAft>
                <a:spcPts val="200"/>
              </a:spcAft>
              <a:buNone/>
              <a:defRPr sz="12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254782"/>
            <a:ext cx="8059522" cy="639762"/>
          </a:xfrm>
          <a:prstGeom prst="rect">
            <a:avLst/>
          </a:prstGeom>
        </p:spPr>
        <p:txBody>
          <a:bodyPr/>
          <a:lstStyle>
            <a:lvl1pPr algn="l" defTabSz="914400" rtl="0" eaLnBrk="1" latinLnBrk="0" hangingPunct="1">
              <a:lnSpc>
                <a:spcPct val="80000"/>
              </a:lnSpc>
              <a:spcBef>
                <a:spcPct val="0"/>
              </a:spcBef>
              <a:buNone/>
              <a:defRPr lang="en-US" sz="3200" b="1" kern="1200" dirty="0">
                <a:solidFill>
                  <a:schemeClr val="bg1"/>
                </a:solidFill>
                <a:latin typeface="Serifa Std 45 Light" pitchFamily="18" charset="0"/>
                <a:ea typeface="+mj-ea"/>
                <a:cs typeface="+mj-cs"/>
              </a:defRPr>
            </a:lvl1pPr>
          </a:lstStyle>
          <a:p>
            <a:r>
              <a:rPr lang="en-US" smtClean="0"/>
              <a:t>Click to edit Master title style</a:t>
            </a:r>
            <a:endParaRPr lang="en-US" dirty="0"/>
          </a:p>
        </p:txBody>
      </p:sp>
      <p:sp>
        <p:nvSpPr>
          <p:cNvPr id="13" name="Slide Number Placeholder 12"/>
          <p:cNvSpPr>
            <a:spLocks noGrp="1"/>
          </p:cNvSpPr>
          <p:nvPr>
            <p:ph type="sldNum" sz="quarter" idx="4"/>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8" name="Footer Placeholder 4"/>
          <p:cNvSpPr>
            <a:spLocks noGrp="1"/>
          </p:cNvSpPr>
          <p:nvPr>
            <p:ph type="ftr" sz="quarter" idx="3"/>
          </p:nvPr>
        </p:nvSpPr>
        <p:spPr>
          <a:xfrm>
            <a:off x="323850" y="6470446"/>
            <a:ext cx="3929932" cy="232949"/>
          </a:xfrm>
          <a:prstGeom prst="rect">
            <a:avLst/>
          </a:prstGeom>
        </p:spPr>
        <p:txBody>
          <a:bodyPr lIns="0" tIns="0" rIns="0" bIns="0" anchor="b"/>
          <a:lstStyle>
            <a:lvl1pPr algn="l">
              <a:defRPr sz="1000">
                <a:solidFill>
                  <a:schemeClr val="accent1"/>
                </a:solidFill>
              </a:defRPr>
            </a:lvl1pPr>
          </a:lstStyle>
          <a:p>
            <a:r>
              <a:rPr lang="en-US" smtClean="0"/>
              <a:t>[Enter Presentation Title in Header and Footer]</a:t>
            </a:r>
            <a:endParaRPr lang="en-US" dirty="0" smtClean="0"/>
          </a:p>
        </p:txBody>
      </p:sp>
      <p:sp>
        <p:nvSpPr>
          <p:cNvPr id="11" name="Text Placeholder 12"/>
          <p:cNvSpPr>
            <a:spLocks noGrp="1"/>
          </p:cNvSpPr>
          <p:nvPr>
            <p:ph type="body" sz="quarter" idx="11"/>
          </p:nvPr>
        </p:nvSpPr>
        <p:spPr>
          <a:xfrm>
            <a:off x="220280" y="914620"/>
            <a:ext cx="8083550" cy="400110"/>
          </a:xfrm>
        </p:spPr>
        <p:txBody>
          <a:bodyPr>
            <a:spAutoFit/>
          </a:bodyPr>
          <a:lstStyle>
            <a:lvl1pPr>
              <a:buNone/>
              <a:defRPr sz="2000" b="1">
                <a:solidFill>
                  <a:schemeClr val="bg2"/>
                </a:solidFill>
                <a:latin typeface="Serifa Std 45 Light" pitchFamily="18" charset="0"/>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bg_2line.png"/>
          <p:cNvPicPr>
            <a:picLocks noChangeAspect="1"/>
          </p:cNvPicPr>
          <p:nvPr userDrawn="1"/>
        </p:nvPicPr>
        <p:blipFill>
          <a:blip r:embed="rId7" cstate="print"/>
          <a:srcRect t="8871"/>
          <a:stretch>
            <a:fillRect/>
          </a:stretch>
        </p:blipFill>
        <p:spPr>
          <a:xfrm>
            <a:off x="4596384" y="1315588"/>
            <a:ext cx="4160520" cy="4789556"/>
          </a:xfrm>
          <a:prstGeom prst="rect">
            <a:avLst/>
          </a:prstGeom>
        </p:spPr>
      </p:pic>
      <p:pic>
        <p:nvPicPr>
          <p:cNvPr id="7" name="Picture 6" descr="bg_2line.png"/>
          <p:cNvPicPr>
            <a:picLocks noChangeAspect="1"/>
          </p:cNvPicPr>
          <p:nvPr userDrawn="1"/>
        </p:nvPicPr>
        <p:blipFill>
          <a:blip r:embed="rId7" cstate="print"/>
          <a:srcRect t="8871"/>
          <a:stretch>
            <a:fillRect/>
          </a:stretch>
        </p:blipFill>
        <p:spPr>
          <a:xfrm>
            <a:off x="384048" y="1309492"/>
            <a:ext cx="4160520" cy="4789556"/>
          </a:xfrm>
          <a:prstGeom prst="rect">
            <a:avLst/>
          </a:prstGeom>
        </p:spPr>
      </p:pic>
      <p:sp>
        <p:nvSpPr>
          <p:cNvPr id="9" name="Text Placeholder 8"/>
          <p:cNvSpPr>
            <a:spLocks noGrp="1"/>
          </p:cNvSpPr>
          <p:nvPr>
            <p:ph type="body" sz="quarter" idx="12"/>
            <p:custDataLst>
              <p:tags r:id="rId1"/>
            </p:custDataLst>
          </p:nvPr>
        </p:nvSpPr>
        <p:spPr>
          <a:xfrm>
            <a:off x="476250"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3"/>
            <p:custDataLst>
              <p:tags r:id="rId2"/>
            </p:custDataLst>
          </p:nvPr>
        </p:nvSpPr>
        <p:spPr>
          <a:xfrm>
            <a:off x="4623968"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custDataLst>
              <p:tags r:id="rId3"/>
            </p:custDataLst>
          </p:nvPr>
        </p:nvSpPr>
        <p:spPr>
          <a:xfrm>
            <a:off x="228600" y="254782"/>
            <a:ext cx="8059522" cy="639762"/>
          </a:xfrm>
          <a:prstGeom prst="rect">
            <a:avLst/>
          </a:prstGeom>
        </p:spPr>
        <p:txBody>
          <a:bodyPr/>
          <a:lstStyle>
            <a:lvl1pPr algn="l" defTabSz="914400" rtl="0" eaLnBrk="1" latinLnBrk="0" hangingPunct="1">
              <a:lnSpc>
                <a:spcPct val="80000"/>
              </a:lnSpc>
              <a:spcBef>
                <a:spcPct val="0"/>
              </a:spcBef>
              <a:buNone/>
              <a:defRPr lang="en-US" sz="3200" b="1" kern="1200" dirty="0">
                <a:solidFill>
                  <a:schemeClr val="bg1"/>
                </a:solidFill>
                <a:latin typeface="Serifa Std 45 Light" pitchFamily="18" charset="0"/>
                <a:ea typeface="+mj-ea"/>
                <a:cs typeface="+mj-cs"/>
              </a:defRPr>
            </a:lvl1pPr>
          </a:lstStyle>
          <a:p>
            <a:r>
              <a:rPr lang="en-US" smtClean="0"/>
              <a:t>Click to edit Master title style</a:t>
            </a:r>
            <a:endParaRPr lang="en-US" dirty="0"/>
          </a:p>
        </p:txBody>
      </p:sp>
      <p:sp>
        <p:nvSpPr>
          <p:cNvPr id="13" name="Slide Number Placeholder 12"/>
          <p:cNvSpPr>
            <a:spLocks noGrp="1"/>
          </p:cNvSpPr>
          <p:nvPr>
            <p:ph type="sldNum" sz="quarter" idx="4"/>
            <p:custDataLst>
              <p:tags r:id="rId4"/>
            </p:custDataLst>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8" name="Footer Placeholder 4"/>
          <p:cNvSpPr>
            <a:spLocks noGrp="1"/>
          </p:cNvSpPr>
          <p:nvPr>
            <p:ph type="ftr" sz="quarter" idx="3"/>
            <p:custDataLst>
              <p:tags r:id="rId5"/>
            </p:custDataLst>
          </p:nvPr>
        </p:nvSpPr>
        <p:spPr>
          <a:xfrm>
            <a:off x="323850" y="6470446"/>
            <a:ext cx="3929932" cy="232949"/>
          </a:xfrm>
          <a:prstGeom prst="rect">
            <a:avLst/>
          </a:prstGeom>
        </p:spPr>
        <p:txBody>
          <a:bodyPr lIns="0" tIns="0" rIns="0" bIns="0" anchor="b"/>
          <a:lstStyle>
            <a:lvl1pPr algn="l">
              <a:defRPr sz="1000">
                <a:solidFill>
                  <a:schemeClr val="accent1"/>
                </a:solidFill>
              </a:defRPr>
            </a:lvl1pPr>
          </a:lstStyle>
          <a:p>
            <a:r>
              <a:rPr lang="en-US" smtClean="0"/>
              <a:t>[Enter Presentation Title in Header and Footer]</a:t>
            </a:r>
            <a:endParaRPr lang="en-US"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Image/Tabl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r>
              <a:rPr lang="en-US" smtClean="0">
                <a:solidFill>
                  <a:schemeClr val="accent1"/>
                </a:solidFill>
              </a:rPr>
              <a:t>[Enter Presentation Title in Header and Footer]</a:t>
            </a:r>
            <a:endParaRPr lang="en-US" dirty="0" smtClean="0">
              <a:solidFill>
                <a:schemeClr val="accent1"/>
              </a:solidFill>
            </a:endParaRPr>
          </a:p>
        </p:txBody>
      </p:sp>
      <p:sp>
        <p:nvSpPr>
          <p:cNvPr id="4" name="Slide Number Placeholder 3"/>
          <p:cNvSpPr>
            <a:spLocks noGrp="1"/>
          </p:cNvSpPr>
          <p:nvPr>
            <p:ph type="sldNum" sz="quarter" idx="11"/>
            <p:custDataLst>
              <p:tags r:id="rId2"/>
            </p:custDataLst>
          </p:nvPr>
        </p:nvSpPr>
        <p:spPr/>
        <p:txBody>
          <a:bodyPr/>
          <a:lstStyle/>
          <a:p>
            <a:fld id="{3582368D-251D-4B77-B3CE-7741DE06C7B5}" type="slidenum">
              <a:rPr lang="en-US" smtClean="0"/>
              <a:pPr/>
              <a:t>‹#›</a:t>
            </a:fld>
            <a:endParaRPr lang="en-US" dirty="0"/>
          </a:p>
        </p:txBody>
      </p:sp>
      <p:pic>
        <p:nvPicPr>
          <p:cNvPr id="6" name="Picture 5" descr="bg_2line.png"/>
          <p:cNvPicPr>
            <a:picLocks noChangeAspect="1"/>
          </p:cNvPicPr>
          <p:nvPr userDrawn="1"/>
        </p:nvPicPr>
        <p:blipFill>
          <a:blip r:embed="rId6" cstate="print"/>
          <a:srcRect t="8871"/>
          <a:stretch>
            <a:fillRect/>
          </a:stretch>
        </p:blipFill>
        <p:spPr>
          <a:xfrm>
            <a:off x="384048" y="1309492"/>
            <a:ext cx="4160520" cy="4789556"/>
          </a:xfrm>
          <a:prstGeom prst="rect">
            <a:avLst/>
          </a:prstGeom>
        </p:spPr>
      </p:pic>
      <p:sp>
        <p:nvSpPr>
          <p:cNvPr id="7" name="Text Placeholder 8"/>
          <p:cNvSpPr>
            <a:spLocks noGrp="1"/>
          </p:cNvSpPr>
          <p:nvPr>
            <p:ph type="body" sz="quarter" idx="12"/>
            <p:custDataLst>
              <p:tags r:id="rId3"/>
            </p:custDataLst>
          </p:nvPr>
        </p:nvSpPr>
        <p:spPr>
          <a:xfrm>
            <a:off x="476250"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0"/>
          <p:cNvSpPr>
            <a:spLocks noGrp="1"/>
          </p:cNvSpPr>
          <p:nvPr>
            <p:ph type="title"/>
            <p:custDataLst>
              <p:tags r:id="rId4"/>
            </p:custDataLst>
          </p:nvPr>
        </p:nvSpPr>
        <p:spPr>
          <a:xfrm>
            <a:off x="228600" y="254782"/>
            <a:ext cx="8059522" cy="639762"/>
          </a:xfrm>
          <a:prstGeom prst="rect">
            <a:avLst/>
          </a:prstGeom>
        </p:spPr>
        <p:txBody>
          <a:bodyPr/>
          <a:lstStyle>
            <a:lvl1pPr algn="l" defTabSz="914400" rtl="0" eaLnBrk="1" latinLnBrk="0" hangingPunct="1">
              <a:lnSpc>
                <a:spcPct val="80000"/>
              </a:lnSpc>
              <a:spcBef>
                <a:spcPct val="0"/>
              </a:spcBef>
              <a:buNone/>
              <a:defRPr lang="en-US" sz="3200" b="1" kern="1200" dirty="0">
                <a:solidFill>
                  <a:schemeClr val="bg1"/>
                </a:solidFill>
                <a:latin typeface="Serifa Std 45 Light" pitchFamily="18" charset="0"/>
                <a:ea typeface="+mj-ea"/>
                <a:cs typeface="+mj-cs"/>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460375" y="2106613"/>
            <a:ext cx="3977640" cy="4089400"/>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0"/>
          <p:cNvSpPr>
            <a:spLocks noGrp="1"/>
          </p:cNvSpPr>
          <p:nvPr>
            <p:ph sz="quarter" idx="13"/>
          </p:nvPr>
        </p:nvSpPr>
        <p:spPr>
          <a:xfrm>
            <a:off x="4713513" y="2106613"/>
            <a:ext cx="3977640" cy="4089400"/>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457200" y="1535113"/>
            <a:ext cx="3977640" cy="490911"/>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10338" y="1535113"/>
            <a:ext cx="3977640" cy="490911"/>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2"/>
          <p:cNvSpPr>
            <a:spLocks noGrp="1"/>
          </p:cNvSpPr>
          <p:nvPr>
            <p:ph type="title"/>
          </p:nvPr>
        </p:nvSpPr>
        <p:spPr>
          <a:xfrm>
            <a:off x="228600" y="254782"/>
            <a:ext cx="8059522" cy="639762"/>
          </a:xfrm>
          <a:prstGeom prst="rect">
            <a:avLst/>
          </a:prstGeom>
        </p:spPr>
        <p:txBody>
          <a:bodyPr/>
          <a:lstStyle/>
          <a:p>
            <a:r>
              <a:rPr lang="en-US" smtClean="0"/>
              <a:t>Click to edit Master title style</a:t>
            </a:r>
            <a:endParaRPr lang="en-US" dirty="0"/>
          </a:p>
        </p:txBody>
      </p:sp>
      <p:sp>
        <p:nvSpPr>
          <p:cNvPr id="15" name="Slide Number Placeholder 12"/>
          <p:cNvSpPr>
            <a:spLocks noGrp="1"/>
          </p:cNvSpPr>
          <p:nvPr>
            <p:ph type="sldNum" sz="quarter" idx="4"/>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10" name="Footer Placeholder 4"/>
          <p:cNvSpPr>
            <a:spLocks noGrp="1"/>
          </p:cNvSpPr>
          <p:nvPr>
            <p:ph type="ftr" sz="quarter" idx="14"/>
          </p:nvPr>
        </p:nvSpPr>
        <p:spPr>
          <a:xfrm>
            <a:off x="323850" y="6470446"/>
            <a:ext cx="3929932" cy="232949"/>
          </a:xfrm>
          <a:prstGeom prst="rect">
            <a:avLst/>
          </a:prstGeom>
        </p:spPr>
        <p:txBody>
          <a:bodyPr lIns="0" tIns="0" rIns="0" bIns="0" anchor="b"/>
          <a:lstStyle>
            <a:lvl1pPr algn="l">
              <a:defRPr sz="1000">
                <a:solidFill>
                  <a:srgbClr val="7E8B7A"/>
                </a:solidFill>
              </a:defRPr>
            </a:lvl1pPr>
          </a:lstStyle>
          <a:p>
            <a:r>
              <a:rPr lang="en-US" dirty="0" smtClean="0">
                <a:solidFill>
                  <a:schemeClr val="accent1"/>
                </a:solidFill>
              </a:rPr>
              <a:t>[Enter Presentation Title in Header and Footer]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228600" y="254782"/>
            <a:ext cx="8059522" cy="639762"/>
          </a:xfrm>
          <a:prstGeom prst="rect">
            <a:avLst/>
          </a:prstGeom>
        </p:spPr>
        <p:txBody>
          <a:bodyPr/>
          <a:lstStyle>
            <a:lvl1pPr>
              <a:defRPr>
                <a:latin typeface="Trebuchet MS" pitchFamily="34" charset="0"/>
              </a:defRPr>
            </a:lvl1pPr>
          </a:lstStyle>
          <a:p>
            <a:r>
              <a:rPr lang="en-US" dirty="0" smtClean="0"/>
              <a:t>Click to edit Master title style</a:t>
            </a:r>
            <a:endParaRPr lang="en-US" dirty="0"/>
          </a:p>
        </p:txBody>
      </p:sp>
      <p:sp>
        <p:nvSpPr>
          <p:cNvPr id="11" name="Slide Number Placeholder 12"/>
          <p:cNvSpPr>
            <a:spLocks noGrp="1"/>
          </p:cNvSpPr>
          <p:nvPr>
            <p:ph type="sldNum" sz="quarter" idx="4"/>
            <p:custDataLst>
              <p:tags r:id="rId2"/>
            </p:custDataLst>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8" name="Footer Placeholder 4"/>
          <p:cNvSpPr>
            <a:spLocks noGrp="1"/>
          </p:cNvSpPr>
          <p:nvPr>
            <p:ph type="ftr" sz="quarter" idx="3"/>
            <p:custDataLst>
              <p:tags r:id="rId3"/>
            </p:custDataLst>
          </p:nvPr>
        </p:nvSpPr>
        <p:spPr>
          <a:xfrm>
            <a:off x="323850" y="6470446"/>
            <a:ext cx="3929932" cy="232949"/>
          </a:xfrm>
          <a:prstGeom prst="rect">
            <a:avLst/>
          </a:prstGeom>
        </p:spPr>
        <p:txBody>
          <a:bodyPr lIns="0" tIns="0" rIns="0" bIns="0" anchor="b"/>
          <a:lstStyle>
            <a:lvl1pPr algn="l">
              <a:defRPr sz="1000">
                <a:solidFill>
                  <a:schemeClr val="accent1"/>
                </a:solidFill>
              </a:defRPr>
            </a:lvl1pPr>
          </a:lstStyle>
          <a:p>
            <a:r>
              <a:rPr lang="en-US" smtClean="0"/>
              <a:t>[Enter Presentation Title in Header and Footer]</a:t>
            </a:r>
            <a:endParaRPr lang="en-US" dirty="0" smtClean="0"/>
          </a:p>
        </p:txBody>
      </p:sp>
      <p:sp>
        <p:nvSpPr>
          <p:cNvPr id="6" name="Text Placeholder 12"/>
          <p:cNvSpPr>
            <a:spLocks noGrp="1"/>
          </p:cNvSpPr>
          <p:nvPr>
            <p:ph type="body" sz="quarter" idx="11"/>
            <p:custDataLst>
              <p:tags r:id="rId4"/>
            </p:custDataLst>
          </p:nvPr>
        </p:nvSpPr>
        <p:spPr>
          <a:xfrm>
            <a:off x="220280" y="914620"/>
            <a:ext cx="8083550" cy="400110"/>
          </a:xfrm>
        </p:spPr>
        <p:txBody>
          <a:bodyPr>
            <a:spAutoFit/>
          </a:bodyPr>
          <a:lstStyle>
            <a:lvl1pPr>
              <a:buNone/>
              <a:defRPr sz="2000" b="1">
                <a:solidFill>
                  <a:schemeClr val="bg2"/>
                </a:solidFill>
                <a:latin typeface="Trebuchet MS" pitchFamily="34" charset="0"/>
              </a:defRPr>
            </a:lvl1pPr>
          </a:lstStyle>
          <a:p>
            <a:pPr lvl="0"/>
            <a:r>
              <a:rPr lang="en-US" smtClean="0"/>
              <a:t>Click to edit Master text styles</a:t>
            </a:r>
          </a:p>
        </p:txBody>
      </p:sp>
      <p:pic>
        <p:nvPicPr>
          <p:cNvPr id="9" name="Picture 8" descr="bg_2line.png"/>
          <p:cNvPicPr>
            <a:picLocks noChangeAspect="1"/>
          </p:cNvPicPr>
          <p:nvPr userDrawn="1"/>
        </p:nvPicPr>
        <p:blipFill>
          <a:blip r:embed="rId6" cstate="print"/>
          <a:srcRect t="8871"/>
          <a:stretch>
            <a:fillRect/>
          </a:stretch>
        </p:blipFill>
        <p:spPr>
          <a:xfrm>
            <a:off x="384048" y="1309492"/>
            <a:ext cx="8403336" cy="496651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21"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tags" Target="../tags/tag2.xml"/><Relationship Id="rId16" Type="http://schemas.openxmlformats.org/officeDocument/2006/relationships/tags" Target="../tags/tag3.xml"/><Relationship Id="rId17" Type="http://schemas.openxmlformats.org/officeDocument/2006/relationships/tags" Target="../tags/tag4.xml"/><Relationship Id="rId18" Type="http://schemas.openxmlformats.org/officeDocument/2006/relationships/tags" Target="../tags/tag5.xml"/><Relationship Id="rId19" Type="http://schemas.openxmlformats.org/officeDocument/2006/relationships/tags" Target="../tags/tag6.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cb_logo_small_c.png"/>
          <p:cNvPicPr>
            <a:picLocks noChangeAspect="1"/>
          </p:cNvPicPr>
          <p:nvPr/>
        </p:nvPicPr>
        <p:blipFill>
          <a:blip r:embed="rId20" cstate="print"/>
          <a:stretch>
            <a:fillRect/>
          </a:stretch>
        </p:blipFill>
        <p:spPr>
          <a:xfrm>
            <a:off x="7911106" y="6454194"/>
            <a:ext cx="1019175" cy="286558"/>
          </a:xfrm>
          <a:prstGeom prst="rect">
            <a:avLst/>
          </a:prstGeom>
        </p:spPr>
      </p:pic>
      <p:sp>
        <p:nvSpPr>
          <p:cNvPr id="7" name="Rectangle 6"/>
          <p:cNvSpPr/>
          <p:nvPr>
            <p:custDataLst>
              <p:tags r:id="rId15"/>
            </p:custDataLst>
          </p:nvPr>
        </p:nvSpPr>
        <p:spPr>
          <a:xfrm>
            <a:off x="0" y="-2"/>
            <a:ext cx="9144000" cy="899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3" name="Text Placeholder 2"/>
          <p:cNvSpPr>
            <a:spLocks noGrp="1"/>
          </p:cNvSpPr>
          <p:nvPr>
            <p:ph type="body" idx="1"/>
            <p:custDataLst>
              <p:tags r:id="rId16"/>
            </p:custDataLst>
          </p:nvPr>
        </p:nvSpPr>
        <p:spPr>
          <a:xfrm>
            <a:off x="457200" y="1444335"/>
            <a:ext cx="8229600" cy="47453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custDataLst>
              <p:tags r:id="rId17"/>
            </p:custDataLst>
          </p:nvPr>
        </p:nvSpPr>
        <p:spPr>
          <a:xfrm>
            <a:off x="323850" y="6470446"/>
            <a:ext cx="3929932" cy="232949"/>
          </a:xfrm>
          <a:prstGeom prst="rect">
            <a:avLst/>
          </a:prstGeom>
        </p:spPr>
        <p:txBody>
          <a:bodyPr lIns="0" tIns="0" rIns="0" bIns="0" anchor="b"/>
          <a:lstStyle>
            <a:lvl1pPr algn="l">
              <a:defRPr sz="1000">
                <a:solidFill>
                  <a:srgbClr val="7E8B7A"/>
                </a:solidFill>
              </a:defRPr>
            </a:lvl1pPr>
          </a:lstStyle>
          <a:p>
            <a:r>
              <a:rPr lang="en-US" dirty="0" smtClean="0">
                <a:solidFill>
                  <a:schemeClr val="accent1"/>
                </a:solidFill>
              </a:rPr>
              <a:t>[Enter Presentation Title in Header and Footer]</a:t>
            </a:r>
          </a:p>
        </p:txBody>
      </p:sp>
      <p:sp>
        <p:nvSpPr>
          <p:cNvPr id="13" name="Slide Number Placeholder 12"/>
          <p:cNvSpPr>
            <a:spLocks noGrp="1"/>
          </p:cNvSpPr>
          <p:nvPr>
            <p:ph type="sldNum" sz="quarter" idx="4"/>
            <p:custDataLst>
              <p:tags r:id="rId18"/>
            </p:custDataLst>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pic>
        <p:nvPicPr>
          <p:cNvPr id="14" name="Picture 13" descr="AP_logo_K-12_PMS302_360_OfficeRGB.png"/>
          <p:cNvPicPr>
            <a:picLocks noChangeAspect="1"/>
          </p:cNvPicPr>
          <p:nvPr/>
        </p:nvPicPr>
        <p:blipFill>
          <a:blip r:embed="rId21" cstate="print">
            <a:lum bright="100000" contrast="-100000"/>
          </a:blip>
          <a:stretch>
            <a:fillRect/>
          </a:stretch>
        </p:blipFill>
        <p:spPr>
          <a:xfrm>
            <a:off x="8293210" y="377636"/>
            <a:ext cx="637071" cy="385951"/>
          </a:xfrm>
          <a:prstGeom prst="rect">
            <a:avLst/>
          </a:prstGeom>
        </p:spPr>
      </p:pic>
      <p:cxnSp>
        <p:nvCxnSpPr>
          <p:cNvPr id="10" name="Straight Connector 9"/>
          <p:cNvCxnSpPr/>
          <p:nvPr/>
        </p:nvCxnSpPr>
        <p:spPr>
          <a:xfrm>
            <a:off x="-7951" y="905956"/>
            <a:ext cx="9153144"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14"/>
          <p:cNvSpPr>
            <a:spLocks noGrp="1"/>
          </p:cNvSpPr>
          <p:nvPr>
            <p:ph type="title"/>
            <p:custDataLst>
              <p:tags r:id="rId19"/>
            </p:custDataLst>
          </p:nvPr>
        </p:nvSpPr>
        <p:spPr>
          <a:xfrm>
            <a:off x="457200" y="1746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8" r:id="rId7"/>
    <p:sldLayoutId id="2147483684" r:id="rId8"/>
    <p:sldLayoutId id="2147483685" r:id="rId9"/>
    <p:sldLayoutId id="2147483686" r:id="rId10"/>
    <p:sldLayoutId id="2147483687" r:id="rId11"/>
    <p:sldLayoutId id="2147483689" r:id="rId12"/>
    <p:sldLayoutId id="2147483691" r:id="rId13"/>
  </p:sldLayoutIdLst>
  <p:hf hdr="0" dt="0"/>
  <p:txStyles>
    <p:titleStyle>
      <a:lvl1pPr algn="l" defTabSz="914400" rtl="0" eaLnBrk="1" latinLnBrk="0" hangingPunct="1">
        <a:lnSpc>
          <a:spcPct val="80000"/>
        </a:lnSpc>
        <a:spcBef>
          <a:spcPct val="0"/>
        </a:spcBef>
        <a:buNone/>
        <a:defRPr sz="3200" b="1" i="0" u="none" kern="1200">
          <a:solidFill>
            <a:schemeClr val="bg1"/>
          </a:solidFill>
          <a:latin typeface="Trebuchet MS" pitchFamily="34" charset="0"/>
          <a:ea typeface="+mj-ea"/>
          <a:cs typeface="+mj-cs"/>
        </a:defRPr>
      </a:lvl1pPr>
    </p:titleStyle>
    <p:bodyStyle>
      <a:lvl1pPr marL="400050" indent="-400050" algn="l" defTabSz="914400" rtl="0" eaLnBrk="1" latinLnBrk="0" hangingPunct="1">
        <a:spcBef>
          <a:spcPts val="400"/>
        </a:spcBef>
        <a:buClr>
          <a:schemeClr val="accent2"/>
        </a:buClr>
        <a:buSzPct val="100000"/>
        <a:buFont typeface="Wingdings 3" pitchFamily="18" charset="2"/>
        <a:buChar char=""/>
        <a:defRPr sz="2400" kern="1200">
          <a:solidFill>
            <a:schemeClr val="accent1"/>
          </a:solidFill>
          <a:latin typeface="Trebuchet MS" pitchFamily="34" charset="0"/>
          <a:ea typeface="+mn-ea"/>
          <a:cs typeface="+mn-cs"/>
        </a:defRPr>
      </a:lvl1pPr>
      <a:lvl2pPr marL="404813" indent="-228600" algn="l" defTabSz="914400" rtl="0" eaLnBrk="1" latinLnBrk="0" hangingPunct="1">
        <a:spcBef>
          <a:spcPts val="400"/>
        </a:spcBef>
        <a:buClr>
          <a:schemeClr val="accent2"/>
        </a:buClr>
        <a:buFont typeface="Arial" pitchFamily="34" charset="0"/>
        <a:buChar char="•"/>
        <a:defRPr sz="2000" kern="1200">
          <a:solidFill>
            <a:schemeClr val="accent1"/>
          </a:solidFill>
          <a:latin typeface="Trebuchet MS" pitchFamily="34" charset="0"/>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Trebuchet MS" pitchFamily="34" charset="0"/>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Trebuchet MS" pitchFamily="34" charset="0"/>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slideLayout" Target="../slideLayouts/slideLayout11.xml"/><Relationship Id="rId5" Type="http://schemas.openxmlformats.org/officeDocument/2006/relationships/notesSlide" Target="../notesSlides/notesSlide1.xml"/><Relationship Id="rId6" Type="http://schemas.openxmlformats.org/officeDocument/2006/relationships/comments" Target="../comments/comment1.xml"/><Relationship Id="rId1" Type="http://schemas.openxmlformats.org/officeDocument/2006/relationships/tags" Target="../tags/tag41.xml"/><Relationship Id="rId2" Type="http://schemas.openxmlformats.org/officeDocument/2006/relationships/tags" Target="../tags/tag42.xml"/></Relationships>
</file>

<file path=ppt/slides/_rels/slide10.xml.rels><?xml version="1.0" encoding="UTF-8" standalone="yes"?>
<Relationships xmlns="http://schemas.openxmlformats.org/package/2006/relationships"><Relationship Id="rId9" Type="http://schemas.openxmlformats.org/officeDocument/2006/relationships/tags" Target="../tags/tag279.xml"/><Relationship Id="rId20" Type="http://schemas.openxmlformats.org/officeDocument/2006/relationships/slideLayout" Target="../slideLayouts/slideLayout9.xml"/><Relationship Id="rId21" Type="http://schemas.openxmlformats.org/officeDocument/2006/relationships/notesSlide" Target="../notesSlides/notesSlide10.xml"/><Relationship Id="rId22" Type="http://schemas.openxmlformats.org/officeDocument/2006/relationships/tags" Target="../tags/tag346.xml"/><Relationship Id="rId26" Type="http://schemas.openxmlformats.org/officeDocument/2006/relationships/image" Target="../media/image30.png"/><Relationship Id="rId27" Type="http://schemas.openxmlformats.org/officeDocument/2006/relationships/tags" Target="../tags/tag347.xml"/><Relationship Id="rId28" Type="http://schemas.openxmlformats.org/officeDocument/2006/relationships/image" Target="../media/image31.png"/><Relationship Id="rId29" Type="http://schemas.openxmlformats.org/officeDocument/2006/relationships/tags" Target="../tags/tag351.xml"/><Relationship Id="rId30" Type="http://schemas.openxmlformats.org/officeDocument/2006/relationships/image" Target="../media/image32.png"/><Relationship Id="rId31" Type="http://schemas.openxmlformats.org/officeDocument/2006/relationships/tags" Target="../tags/tag352.xml"/><Relationship Id="rId32" Type="http://schemas.openxmlformats.org/officeDocument/2006/relationships/image" Target="../media/image33.png"/><Relationship Id="rId10" Type="http://schemas.openxmlformats.org/officeDocument/2006/relationships/tags" Target="../tags/tag280.xml"/><Relationship Id="rId11" Type="http://schemas.openxmlformats.org/officeDocument/2006/relationships/tags" Target="../tags/tag281.xml"/><Relationship Id="rId12" Type="http://schemas.openxmlformats.org/officeDocument/2006/relationships/tags" Target="../tags/tag282.xml"/><Relationship Id="rId13" Type="http://schemas.openxmlformats.org/officeDocument/2006/relationships/tags" Target="../tags/tag283.xml"/><Relationship Id="rId14" Type="http://schemas.openxmlformats.org/officeDocument/2006/relationships/tags" Target="../tags/tag284.xml"/><Relationship Id="rId15" Type="http://schemas.openxmlformats.org/officeDocument/2006/relationships/tags" Target="../tags/tag285.xml"/><Relationship Id="rId16" Type="http://schemas.openxmlformats.org/officeDocument/2006/relationships/tags" Target="../tags/tag286.xml"/><Relationship Id="rId17" Type="http://schemas.openxmlformats.org/officeDocument/2006/relationships/tags" Target="../tags/tag287.xml"/><Relationship Id="rId18" Type="http://schemas.openxmlformats.org/officeDocument/2006/relationships/tags" Target="../tags/tag288.xml"/><Relationship Id="rId19" Type="http://schemas.openxmlformats.org/officeDocument/2006/relationships/tags" Target="../tags/tag289.xml"/><Relationship Id="rId1" Type="http://schemas.openxmlformats.org/officeDocument/2006/relationships/tags" Target="../tags/tag271.xml"/><Relationship Id="rId2" Type="http://schemas.openxmlformats.org/officeDocument/2006/relationships/tags" Target="../tags/tag272.xml"/><Relationship Id="rId3" Type="http://schemas.openxmlformats.org/officeDocument/2006/relationships/tags" Target="../tags/tag273.xml"/><Relationship Id="rId4" Type="http://schemas.openxmlformats.org/officeDocument/2006/relationships/tags" Target="../tags/tag274.xml"/><Relationship Id="rId5" Type="http://schemas.openxmlformats.org/officeDocument/2006/relationships/tags" Target="../tags/tag275.xml"/><Relationship Id="rId6" Type="http://schemas.openxmlformats.org/officeDocument/2006/relationships/tags" Target="../tags/tag276.xml"/><Relationship Id="rId7" Type="http://schemas.openxmlformats.org/officeDocument/2006/relationships/tags" Target="../tags/tag277.xml"/><Relationship Id="rId8" Type="http://schemas.openxmlformats.org/officeDocument/2006/relationships/tags" Target="../tags/tag278.xml"/></Relationships>
</file>

<file path=ppt/slides/_rels/slide11.xml.rels><?xml version="1.0" encoding="UTF-8" standalone="yes"?>
<Relationships xmlns="http://schemas.openxmlformats.org/package/2006/relationships"><Relationship Id="rId9" Type="http://schemas.openxmlformats.org/officeDocument/2006/relationships/tags" Target="../tags/tag299.xml"/><Relationship Id="rId20" Type="http://schemas.openxmlformats.org/officeDocument/2006/relationships/tags" Target="../tags/tag310.xml"/><Relationship Id="rId21" Type="http://schemas.openxmlformats.org/officeDocument/2006/relationships/tags" Target="../tags/tag311.xml"/><Relationship Id="rId22" Type="http://schemas.openxmlformats.org/officeDocument/2006/relationships/slideLayout" Target="../slideLayouts/slideLayout9.xml"/><Relationship Id="rId23" Type="http://schemas.openxmlformats.org/officeDocument/2006/relationships/notesSlide" Target="../notesSlides/notesSlide11.xml"/><Relationship Id="rId24" Type="http://schemas.openxmlformats.org/officeDocument/2006/relationships/tags" Target="../tags/tag387.xml"/><Relationship Id="rId26" Type="http://schemas.openxmlformats.org/officeDocument/2006/relationships/image" Target="../media/image34.png"/><Relationship Id="rId27" Type="http://schemas.openxmlformats.org/officeDocument/2006/relationships/tags" Target="../tags/tag388.xml"/><Relationship Id="rId28" Type="http://schemas.openxmlformats.org/officeDocument/2006/relationships/image" Target="../media/image35.png"/><Relationship Id="rId29" Type="http://schemas.openxmlformats.org/officeDocument/2006/relationships/tags" Target="../tags/tag311.xml"/><Relationship Id="rId30" Type="http://schemas.openxmlformats.org/officeDocument/2006/relationships/image" Target="../media/image36.png"/><Relationship Id="rId10" Type="http://schemas.openxmlformats.org/officeDocument/2006/relationships/tags" Target="../tags/tag300.xml"/><Relationship Id="rId11" Type="http://schemas.openxmlformats.org/officeDocument/2006/relationships/tags" Target="../tags/tag301.xml"/><Relationship Id="rId12" Type="http://schemas.openxmlformats.org/officeDocument/2006/relationships/tags" Target="../tags/tag302.xml"/><Relationship Id="rId13" Type="http://schemas.openxmlformats.org/officeDocument/2006/relationships/tags" Target="../tags/tag303.xml"/><Relationship Id="rId14" Type="http://schemas.openxmlformats.org/officeDocument/2006/relationships/tags" Target="../tags/tag304.xml"/><Relationship Id="rId15" Type="http://schemas.openxmlformats.org/officeDocument/2006/relationships/tags" Target="../tags/tag305.xml"/><Relationship Id="rId16" Type="http://schemas.openxmlformats.org/officeDocument/2006/relationships/tags" Target="../tags/tag306.xml"/><Relationship Id="rId17" Type="http://schemas.openxmlformats.org/officeDocument/2006/relationships/tags" Target="../tags/tag307.xml"/><Relationship Id="rId18" Type="http://schemas.openxmlformats.org/officeDocument/2006/relationships/tags" Target="../tags/tag308.xml"/><Relationship Id="rId19" Type="http://schemas.openxmlformats.org/officeDocument/2006/relationships/tags" Target="../tags/tag309.xml"/><Relationship Id="rId1" Type="http://schemas.openxmlformats.org/officeDocument/2006/relationships/tags" Target="../tags/tag291.xml"/><Relationship Id="rId2" Type="http://schemas.openxmlformats.org/officeDocument/2006/relationships/tags" Target="../tags/tag292.xml"/><Relationship Id="rId3" Type="http://schemas.openxmlformats.org/officeDocument/2006/relationships/tags" Target="../tags/tag293.xml"/><Relationship Id="rId4" Type="http://schemas.openxmlformats.org/officeDocument/2006/relationships/tags" Target="../tags/tag294.xml"/><Relationship Id="rId5" Type="http://schemas.openxmlformats.org/officeDocument/2006/relationships/tags" Target="../tags/tag295.xml"/><Relationship Id="rId6" Type="http://schemas.openxmlformats.org/officeDocument/2006/relationships/tags" Target="../tags/tag296.xml"/><Relationship Id="rId7" Type="http://schemas.openxmlformats.org/officeDocument/2006/relationships/tags" Target="../tags/tag297.xml"/><Relationship Id="rId8" Type="http://schemas.openxmlformats.org/officeDocument/2006/relationships/tags" Target="../tags/tag298.xml"/></Relationships>
</file>

<file path=ppt/slides/_rels/slide12.xml.rels><?xml version="1.0" encoding="UTF-8" standalone="yes"?>
<Relationships xmlns="http://schemas.openxmlformats.org/package/2006/relationships"><Relationship Id="rId3" Type="http://schemas.openxmlformats.org/officeDocument/2006/relationships/tags" Target="../tags/tag315.xml"/><Relationship Id="rId4" Type="http://schemas.openxmlformats.org/officeDocument/2006/relationships/tags" Target="../tags/tag316.xml"/><Relationship Id="rId5" Type="http://schemas.openxmlformats.org/officeDocument/2006/relationships/tags" Target="../tags/tag317.xml"/><Relationship Id="rId6" Type="http://schemas.openxmlformats.org/officeDocument/2006/relationships/tags" Target="../tags/tag318.xml"/><Relationship Id="rId7" Type="http://schemas.openxmlformats.org/officeDocument/2006/relationships/slideLayout" Target="../slideLayouts/slideLayout9.xml"/><Relationship Id="rId8" Type="http://schemas.openxmlformats.org/officeDocument/2006/relationships/notesSlide" Target="../notesSlides/notesSlide12.xml"/><Relationship Id="rId9" Type="http://schemas.openxmlformats.org/officeDocument/2006/relationships/image" Target="../media/image6.gif"/><Relationship Id="rId1" Type="http://schemas.openxmlformats.org/officeDocument/2006/relationships/tags" Target="../tags/tag313.xml"/><Relationship Id="rId2" Type="http://schemas.openxmlformats.org/officeDocument/2006/relationships/tags" Target="../tags/tag314.xml"/></Relationships>
</file>

<file path=ppt/slides/_rels/slide13.xml.rels><?xml version="1.0" encoding="UTF-8" standalone="yes"?>
<Relationships xmlns="http://schemas.openxmlformats.org/package/2006/relationships"><Relationship Id="rId3" Type="http://schemas.openxmlformats.org/officeDocument/2006/relationships/tags" Target="../tags/tag323.xml"/><Relationship Id="rId4" Type="http://schemas.openxmlformats.org/officeDocument/2006/relationships/tags" Target="../tags/tag324.xml"/><Relationship Id="rId5" Type="http://schemas.openxmlformats.org/officeDocument/2006/relationships/slideLayout" Target="../slideLayouts/slideLayout2.xml"/><Relationship Id="rId6" Type="http://schemas.openxmlformats.org/officeDocument/2006/relationships/notesSlide" Target="../notesSlides/notesSlide13.xml"/><Relationship Id="rId7" Type="http://schemas.openxmlformats.org/officeDocument/2006/relationships/image" Target="../media/image17.png"/><Relationship Id="rId8" Type="http://schemas.openxmlformats.org/officeDocument/2006/relationships/image" Target="../media/image18.gif"/><Relationship Id="rId9" Type="http://schemas.openxmlformats.org/officeDocument/2006/relationships/comments" Target="../comments/comment5.xml"/><Relationship Id="rId1" Type="http://schemas.openxmlformats.org/officeDocument/2006/relationships/tags" Target="../tags/tag320.xml"/><Relationship Id="rId2" Type="http://schemas.openxmlformats.org/officeDocument/2006/relationships/tags" Target="../tags/tag321.xml"/></Relationships>
</file>

<file path=ppt/slides/_rels/slide14.xml.rels><?xml version="1.0" encoding="UTF-8" standalone="yes"?>
<Relationships xmlns="http://schemas.openxmlformats.org/package/2006/relationships"><Relationship Id="rId106" Type="http://schemas.openxmlformats.org/officeDocument/2006/relationships/tags" Target="../tags/tag438.xml"/><Relationship Id="rId107" Type="http://schemas.openxmlformats.org/officeDocument/2006/relationships/tags" Target="../tags/tag439.xml"/><Relationship Id="rId108" Type="http://schemas.openxmlformats.org/officeDocument/2006/relationships/tags" Target="../tags/tag440.xml"/><Relationship Id="rId109" Type="http://schemas.openxmlformats.org/officeDocument/2006/relationships/tags" Target="../tags/tag441.xml"/><Relationship Id="rId70" Type="http://schemas.openxmlformats.org/officeDocument/2006/relationships/tags" Target="../tags/tag402.xml"/><Relationship Id="rId71" Type="http://schemas.openxmlformats.org/officeDocument/2006/relationships/tags" Target="../tags/tag403.xml"/><Relationship Id="rId72" Type="http://schemas.openxmlformats.org/officeDocument/2006/relationships/tags" Target="../tags/tag404.xml"/><Relationship Id="rId73" Type="http://schemas.openxmlformats.org/officeDocument/2006/relationships/tags" Target="../tags/tag405.xml"/><Relationship Id="rId74" Type="http://schemas.openxmlformats.org/officeDocument/2006/relationships/tags" Target="../tags/tag406.xml"/><Relationship Id="rId75" Type="http://schemas.openxmlformats.org/officeDocument/2006/relationships/tags" Target="../tags/tag407.xml"/><Relationship Id="rId76" Type="http://schemas.openxmlformats.org/officeDocument/2006/relationships/tags" Target="../tags/tag408.xml"/><Relationship Id="rId77" Type="http://schemas.openxmlformats.org/officeDocument/2006/relationships/tags" Target="../tags/tag409.xml"/><Relationship Id="rId78" Type="http://schemas.openxmlformats.org/officeDocument/2006/relationships/tags" Target="../tags/tag410.xml"/><Relationship Id="rId79" Type="http://schemas.openxmlformats.org/officeDocument/2006/relationships/tags" Target="../tags/tag411.xml"/><Relationship Id="rId170" Type="http://schemas.openxmlformats.org/officeDocument/2006/relationships/tags" Target="../tags/tag502.xml"/><Relationship Id="rId171" Type="http://schemas.openxmlformats.org/officeDocument/2006/relationships/tags" Target="../tags/tag503.xml"/><Relationship Id="rId172" Type="http://schemas.openxmlformats.org/officeDocument/2006/relationships/tags" Target="../tags/tag504.xml"/><Relationship Id="rId173" Type="http://schemas.openxmlformats.org/officeDocument/2006/relationships/tags" Target="../tags/tag505.xml"/><Relationship Id="rId174" Type="http://schemas.openxmlformats.org/officeDocument/2006/relationships/tags" Target="../tags/tag506.xml"/><Relationship Id="rId175" Type="http://schemas.openxmlformats.org/officeDocument/2006/relationships/tags" Target="../tags/tag507.xml"/><Relationship Id="rId176" Type="http://schemas.openxmlformats.org/officeDocument/2006/relationships/tags" Target="../tags/tag508.xml"/><Relationship Id="rId177" Type="http://schemas.openxmlformats.org/officeDocument/2006/relationships/tags" Target="../tags/tag509.xml"/><Relationship Id="rId178" Type="http://schemas.openxmlformats.org/officeDocument/2006/relationships/tags" Target="../tags/tag510.xml"/><Relationship Id="rId179" Type="http://schemas.openxmlformats.org/officeDocument/2006/relationships/tags" Target="../tags/tag511.xml"/><Relationship Id="rId10" Type="http://schemas.openxmlformats.org/officeDocument/2006/relationships/tags" Target="../tags/tag336.xml"/><Relationship Id="rId11" Type="http://schemas.openxmlformats.org/officeDocument/2006/relationships/tags" Target="../tags/tag337.xml"/><Relationship Id="rId12" Type="http://schemas.openxmlformats.org/officeDocument/2006/relationships/tags" Target="../tags/tag338.xml"/><Relationship Id="rId13" Type="http://schemas.openxmlformats.org/officeDocument/2006/relationships/tags" Target="../tags/tag339.xml"/><Relationship Id="rId14" Type="http://schemas.openxmlformats.org/officeDocument/2006/relationships/tags" Target="../tags/tag340.xml"/><Relationship Id="rId15" Type="http://schemas.openxmlformats.org/officeDocument/2006/relationships/tags" Target="../tags/tag341.xml"/><Relationship Id="rId16" Type="http://schemas.openxmlformats.org/officeDocument/2006/relationships/tags" Target="../tags/tag342.xml"/><Relationship Id="rId17" Type="http://schemas.openxmlformats.org/officeDocument/2006/relationships/tags" Target="../tags/tag343.xml"/><Relationship Id="rId18" Type="http://schemas.openxmlformats.org/officeDocument/2006/relationships/tags" Target="../tags/tag344.xml"/><Relationship Id="rId19" Type="http://schemas.openxmlformats.org/officeDocument/2006/relationships/tags" Target="../tags/tag345.xml"/><Relationship Id="rId110" Type="http://schemas.openxmlformats.org/officeDocument/2006/relationships/tags" Target="../tags/tag442.xml"/><Relationship Id="rId111" Type="http://schemas.openxmlformats.org/officeDocument/2006/relationships/tags" Target="../tags/tag443.xml"/><Relationship Id="rId112" Type="http://schemas.openxmlformats.org/officeDocument/2006/relationships/tags" Target="../tags/tag444.xml"/><Relationship Id="rId113" Type="http://schemas.openxmlformats.org/officeDocument/2006/relationships/tags" Target="../tags/tag445.xml"/><Relationship Id="rId114" Type="http://schemas.openxmlformats.org/officeDocument/2006/relationships/tags" Target="../tags/tag446.xml"/><Relationship Id="rId115" Type="http://schemas.openxmlformats.org/officeDocument/2006/relationships/tags" Target="../tags/tag447.xml"/><Relationship Id="rId116" Type="http://schemas.openxmlformats.org/officeDocument/2006/relationships/tags" Target="../tags/tag448.xml"/><Relationship Id="rId117" Type="http://schemas.openxmlformats.org/officeDocument/2006/relationships/tags" Target="../tags/tag449.xml"/><Relationship Id="rId118" Type="http://schemas.openxmlformats.org/officeDocument/2006/relationships/tags" Target="../tags/tag450.xml"/><Relationship Id="rId119" Type="http://schemas.openxmlformats.org/officeDocument/2006/relationships/tags" Target="../tags/tag451.xml"/><Relationship Id="rId200" Type="http://schemas.openxmlformats.org/officeDocument/2006/relationships/tags" Target="../tags/tag532.xml"/><Relationship Id="rId201" Type="http://schemas.openxmlformats.org/officeDocument/2006/relationships/tags" Target="../tags/tag533.xml"/><Relationship Id="rId202" Type="http://schemas.openxmlformats.org/officeDocument/2006/relationships/tags" Target="../tags/tag534.xml"/><Relationship Id="rId203" Type="http://schemas.openxmlformats.org/officeDocument/2006/relationships/tags" Target="../tags/tag535.xml"/><Relationship Id="rId204" Type="http://schemas.openxmlformats.org/officeDocument/2006/relationships/tags" Target="../tags/tag536.xml"/><Relationship Id="rId205" Type="http://schemas.openxmlformats.org/officeDocument/2006/relationships/tags" Target="../tags/tag537.xml"/><Relationship Id="rId206" Type="http://schemas.openxmlformats.org/officeDocument/2006/relationships/tags" Target="../tags/tag538.xml"/><Relationship Id="rId207" Type="http://schemas.openxmlformats.org/officeDocument/2006/relationships/tags" Target="../tags/tag539.xml"/><Relationship Id="rId208" Type="http://schemas.openxmlformats.org/officeDocument/2006/relationships/tags" Target="../tags/tag540.xml"/><Relationship Id="rId209" Type="http://schemas.openxmlformats.org/officeDocument/2006/relationships/tags" Target="../tags/tag541.xml"/><Relationship Id="rId1" Type="http://schemas.openxmlformats.org/officeDocument/2006/relationships/tags" Target="../tags/tag326.xml"/><Relationship Id="rId2" Type="http://schemas.openxmlformats.org/officeDocument/2006/relationships/tags" Target="../tags/tag327.xml"/><Relationship Id="rId3" Type="http://schemas.openxmlformats.org/officeDocument/2006/relationships/tags" Target="../tags/tag329.xml"/><Relationship Id="rId4" Type="http://schemas.openxmlformats.org/officeDocument/2006/relationships/tags" Target="../tags/tag330.xml"/><Relationship Id="rId5" Type="http://schemas.openxmlformats.org/officeDocument/2006/relationships/tags" Target="../tags/tag331.xml"/><Relationship Id="rId6" Type="http://schemas.openxmlformats.org/officeDocument/2006/relationships/tags" Target="../tags/tag332.xml"/><Relationship Id="rId7" Type="http://schemas.openxmlformats.org/officeDocument/2006/relationships/tags" Target="../tags/tag333.xml"/><Relationship Id="rId8" Type="http://schemas.openxmlformats.org/officeDocument/2006/relationships/tags" Target="../tags/tag334.xml"/><Relationship Id="rId9" Type="http://schemas.openxmlformats.org/officeDocument/2006/relationships/tags" Target="../tags/tag335.xml"/><Relationship Id="rId80" Type="http://schemas.openxmlformats.org/officeDocument/2006/relationships/tags" Target="../tags/tag412.xml"/><Relationship Id="rId81" Type="http://schemas.openxmlformats.org/officeDocument/2006/relationships/tags" Target="../tags/tag413.xml"/><Relationship Id="rId82" Type="http://schemas.openxmlformats.org/officeDocument/2006/relationships/tags" Target="../tags/tag414.xml"/><Relationship Id="rId83" Type="http://schemas.openxmlformats.org/officeDocument/2006/relationships/tags" Target="../tags/tag415.xml"/><Relationship Id="rId84" Type="http://schemas.openxmlformats.org/officeDocument/2006/relationships/tags" Target="../tags/tag416.xml"/><Relationship Id="rId85" Type="http://schemas.openxmlformats.org/officeDocument/2006/relationships/tags" Target="../tags/tag417.xml"/><Relationship Id="rId86" Type="http://schemas.openxmlformats.org/officeDocument/2006/relationships/tags" Target="../tags/tag418.xml"/><Relationship Id="rId87" Type="http://schemas.openxmlformats.org/officeDocument/2006/relationships/tags" Target="../tags/tag419.xml"/><Relationship Id="rId88" Type="http://schemas.openxmlformats.org/officeDocument/2006/relationships/tags" Target="../tags/tag420.xml"/><Relationship Id="rId89" Type="http://schemas.openxmlformats.org/officeDocument/2006/relationships/tags" Target="../tags/tag421.xml"/><Relationship Id="rId180" Type="http://schemas.openxmlformats.org/officeDocument/2006/relationships/tags" Target="../tags/tag512.xml"/><Relationship Id="rId181" Type="http://schemas.openxmlformats.org/officeDocument/2006/relationships/tags" Target="../tags/tag513.xml"/><Relationship Id="rId182" Type="http://schemas.openxmlformats.org/officeDocument/2006/relationships/tags" Target="../tags/tag514.xml"/><Relationship Id="rId183" Type="http://schemas.openxmlformats.org/officeDocument/2006/relationships/tags" Target="../tags/tag515.xml"/><Relationship Id="rId184" Type="http://schemas.openxmlformats.org/officeDocument/2006/relationships/tags" Target="../tags/tag516.xml"/><Relationship Id="rId185" Type="http://schemas.openxmlformats.org/officeDocument/2006/relationships/tags" Target="../tags/tag517.xml"/><Relationship Id="rId186" Type="http://schemas.openxmlformats.org/officeDocument/2006/relationships/tags" Target="../tags/tag518.xml"/><Relationship Id="rId187" Type="http://schemas.openxmlformats.org/officeDocument/2006/relationships/tags" Target="../tags/tag519.xml"/><Relationship Id="rId188" Type="http://schemas.openxmlformats.org/officeDocument/2006/relationships/tags" Target="../tags/tag520.xml"/><Relationship Id="rId189" Type="http://schemas.openxmlformats.org/officeDocument/2006/relationships/tags" Target="../tags/tag521.xml"/><Relationship Id="rId20" Type="http://schemas.openxmlformats.org/officeDocument/2006/relationships/tags" Target="../tags/tag348.xml"/><Relationship Id="rId21" Type="http://schemas.openxmlformats.org/officeDocument/2006/relationships/tags" Target="../tags/tag349.xml"/><Relationship Id="rId22" Type="http://schemas.openxmlformats.org/officeDocument/2006/relationships/tags" Target="../tags/tag350.xml"/><Relationship Id="rId23" Type="http://schemas.openxmlformats.org/officeDocument/2006/relationships/tags" Target="../tags/tag353.xml"/><Relationship Id="rId24" Type="http://schemas.openxmlformats.org/officeDocument/2006/relationships/tags" Target="../tags/tag354.xml"/><Relationship Id="rId25" Type="http://schemas.openxmlformats.org/officeDocument/2006/relationships/tags" Target="../tags/tag355.xml"/><Relationship Id="rId26" Type="http://schemas.openxmlformats.org/officeDocument/2006/relationships/tags" Target="../tags/tag356.xml"/><Relationship Id="rId27" Type="http://schemas.openxmlformats.org/officeDocument/2006/relationships/tags" Target="../tags/tag357.xml"/><Relationship Id="rId28" Type="http://schemas.openxmlformats.org/officeDocument/2006/relationships/tags" Target="../tags/tag358.xml"/><Relationship Id="rId29" Type="http://schemas.openxmlformats.org/officeDocument/2006/relationships/tags" Target="../tags/tag359.xml"/><Relationship Id="rId120" Type="http://schemas.openxmlformats.org/officeDocument/2006/relationships/tags" Target="../tags/tag452.xml"/><Relationship Id="rId121" Type="http://schemas.openxmlformats.org/officeDocument/2006/relationships/tags" Target="../tags/tag453.xml"/><Relationship Id="rId122" Type="http://schemas.openxmlformats.org/officeDocument/2006/relationships/tags" Target="../tags/tag454.xml"/><Relationship Id="rId123" Type="http://schemas.openxmlformats.org/officeDocument/2006/relationships/tags" Target="../tags/tag455.xml"/><Relationship Id="rId124" Type="http://schemas.openxmlformats.org/officeDocument/2006/relationships/tags" Target="../tags/tag456.xml"/><Relationship Id="rId125" Type="http://schemas.openxmlformats.org/officeDocument/2006/relationships/tags" Target="../tags/tag457.xml"/><Relationship Id="rId126" Type="http://schemas.openxmlformats.org/officeDocument/2006/relationships/tags" Target="../tags/tag458.xml"/><Relationship Id="rId127" Type="http://schemas.openxmlformats.org/officeDocument/2006/relationships/tags" Target="../tags/tag459.xml"/><Relationship Id="rId128" Type="http://schemas.openxmlformats.org/officeDocument/2006/relationships/tags" Target="../tags/tag460.xml"/><Relationship Id="rId129" Type="http://schemas.openxmlformats.org/officeDocument/2006/relationships/tags" Target="../tags/tag461.xml"/><Relationship Id="rId210" Type="http://schemas.openxmlformats.org/officeDocument/2006/relationships/tags" Target="../tags/tag542.xml"/><Relationship Id="rId211" Type="http://schemas.openxmlformats.org/officeDocument/2006/relationships/tags" Target="../tags/tag543.xml"/><Relationship Id="rId212" Type="http://schemas.openxmlformats.org/officeDocument/2006/relationships/tags" Target="../tags/tag544.xml"/><Relationship Id="rId213" Type="http://schemas.openxmlformats.org/officeDocument/2006/relationships/tags" Target="../tags/tag545.xml"/><Relationship Id="rId214" Type="http://schemas.openxmlformats.org/officeDocument/2006/relationships/tags" Target="../tags/tag546.xml"/><Relationship Id="rId215" Type="http://schemas.openxmlformats.org/officeDocument/2006/relationships/tags" Target="../tags/tag547.xml"/><Relationship Id="rId216" Type="http://schemas.openxmlformats.org/officeDocument/2006/relationships/tags" Target="../tags/tag548.xml"/><Relationship Id="rId217" Type="http://schemas.openxmlformats.org/officeDocument/2006/relationships/tags" Target="../tags/tag549.xml"/><Relationship Id="rId218" Type="http://schemas.openxmlformats.org/officeDocument/2006/relationships/tags" Target="../tags/tag550.xml"/><Relationship Id="rId219" Type="http://schemas.openxmlformats.org/officeDocument/2006/relationships/tags" Target="../tags/tag551.xml"/><Relationship Id="rId90" Type="http://schemas.openxmlformats.org/officeDocument/2006/relationships/tags" Target="../tags/tag422.xml"/><Relationship Id="rId91" Type="http://schemas.openxmlformats.org/officeDocument/2006/relationships/tags" Target="../tags/tag423.xml"/><Relationship Id="rId92" Type="http://schemas.openxmlformats.org/officeDocument/2006/relationships/tags" Target="../tags/tag424.xml"/><Relationship Id="rId93" Type="http://schemas.openxmlformats.org/officeDocument/2006/relationships/tags" Target="../tags/tag425.xml"/><Relationship Id="rId94" Type="http://schemas.openxmlformats.org/officeDocument/2006/relationships/tags" Target="../tags/tag426.xml"/><Relationship Id="rId95" Type="http://schemas.openxmlformats.org/officeDocument/2006/relationships/tags" Target="../tags/tag427.xml"/><Relationship Id="rId96" Type="http://schemas.openxmlformats.org/officeDocument/2006/relationships/tags" Target="../tags/tag428.xml"/><Relationship Id="rId97" Type="http://schemas.openxmlformats.org/officeDocument/2006/relationships/tags" Target="../tags/tag429.xml"/><Relationship Id="rId98" Type="http://schemas.openxmlformats.org/officeDocument/2006/relationships/tags" Target="../tags/tag430.xml"/><Relationship Id="rId99" Type="http://schemas.openxmlformats.org/officeDocument/2006/relationships/tags" Target="../tags/tag431.xml"/><Relationship Id="rId190" Type="http://schemas.openxmlformats.org/officeDocument/2006/relationships/tags" Target="../tags/tag522.xml"/><Relationship Id="rId191" Type="http://schemas.openxmlformats.org/officeDocument/2006/relationships/tags" Target="../tags/tag523.xml"/><Relationship Id="rId192" Type="http://schemas.openxmlformats.org/officeDocument/2006/relationships/tags" Target="../tags/tag524.xml"/><Relationship Id="rId193" Type="http://schemas.openxmlformats.org/officeDocument/2006/relationships/tags" Target="../tags/tag525.xml"/><Relationship Id="rId194" Type="http://schemas.openxmlformats.org/officeDocument/2006/relationships/tags" Target="../tags/tag526.xml"/><Relationship Id="rId195" Type="http://schemas.openxmlformats.org/officeDocument/2006/relationships/tags" Target="../tags/tag527.xml"/><Relationship Id="rId196" Type="http://schemas.openxmlformats.org/officeDocument/2006/relationships/tags" Target="../tags/tag528.xml"/><Relationship Id="rId197" Type="http://schemas.openxmlformats.org/officeDocument/2006/relationships/tags" Target="../tags/tag529.xml"/><Relationship Id="rId198" Type="http://schemas.openxmlformats.org/officeDocument/2006/relationships/tags" Target="../tags/tag530.xml"/><Relationship Id="rId199" Type="http://schemas.openxmlformats.org/officeDocument/2006/relationships/tags" Target="../tags/tag531.xml"/><Relationship Id="rId30" Type="http://schemas.openxmlformats.org/officeDocument/2006/relationships/tags" Target="../tags/tag360.xml"/><Relationship Id="rId31" Type="http://schemas.openxmlformats.org/officeDocument/2006/relationships/tags" Target="../tags/tag361.xml"/><Relationship Id="rId32" Type="http://schemas.openxmlformats.org/officeDocument/2006/relationships/tags" Target="../tags/tag362.xml"/><Relationship Id="rId33" Type="http://schemas.openxmlformats.org/officeDocument/2006/relationships/tags" Target="../tags/tag363.xml"/><Relationship Id="rId34" Type="http://schemas.openxmlformats.org/officeDocument/2006/relationships/tags" Target="../tags/tag364.xml"/><Relationship Id="rId35" Type="http://schemas.openxmlformats.org/officeDocument/2006/relationships/tags" Target="../tags/tag365.xml"/><Relationship Id="rId36" Type="http://schemas.openxmlformats.org/officeDocument/2006/relationships/tags" Target="../tags/tag366.xml"/><Relationship Id="rId37" Type="http://schemas.openxmlformats.org/officeDocument/2006/relationships/tags" Target="../tags/tag367.xml"/><Relationship Id="rId38" Type="http://schemas.openxmlformats.org/officeDocument/2006/relationships/tags" Target="../tags/tag368.xml"/><Relationship Id="rId39" Type="http://schemas.openxmlformats.org/officeDocument/2006/relationships/tags" Target="../tags/tag369.xml"/><Relationship Id="rId130" Type="http://schemas.openxmlformats.org/officeDocument/2006/relationships/tags" Target="../tags/tag462.xml"/><Relationship Id="rId131" Type="http://schemas.openxmlformats.org/officeDocument/2006/relationships/tags" Target="../tags/tag463.xml"/><Relationship Id="rId132" Type="http://schemas.openxmlformats.org/officeDocument/2006/relationships/tags" Target="../tags/tag464.xml"/><Relationship Id="rId133" Type="http://schemas.openxmlformats.org/officeDocument/2006/relationships/tags" Target="../tags/tag465.xml"/><Relationship Id="rId220" Type="http://schemas.openxmlformats.org/officeDocument/2006/relationships/tags" Target="../tags/tag552.xml"/><Relationship Id="rId221" Type="http://schemas.openxmlformats.org/officeDocument/2006/relationships/tags" Target="../tags/tag553.xml"/><Relationship Id="rId222" Type="http://schemas.openxmlformats.org/officeDocument/2006/relationships/tags" Target="../tags/tag554.xml"/><Relationship Id="rId223" Type="http://schemas.openxmlformats.org/officeDocument/2006/relationships/tags" Target="../tags/tag555.xml"/><Relationship Id="rId224" Type="http://schemas.openxmlformats.org/officeDocument/2006/relationships/tags" Target="../tags/tag556.xml"/><Relationship Id="rId225" Type="http://schemas.openxmlformats.org/officeDocument/2006/relationships/tags" Target="../tags/tag557.xml"/><Relationship Id="rId226" Type="http://schemas.openxmlformats.org/officeDocument/2006/relationships/tags" Target="../tags/tag558.xml"/><Relationship Id="rId227" Type="http://schemas.openxmlformats.org/officeDocument/2006/relationships/tags" Target="../tags/tag559.xml"/><Relationship Id="rId228" Type="http://schemas.openxmlformats.org/officeDocument/2006/relationships/tags" Target="../tags/tag560.xml"/><Relationship Id="rId229" Type="http://schemas.openxmlformats.org/officeDocument/2006/relationships/tags" Target="../tags/tag561.xml"/><Relationship Id="rId134" Type="http://schemas.openxmlformats.org/officeDocument/2006/relationships/tags" Target="../tags/tag466.xml"/><Relationship Id="rId135" Type="http://schemas.openxmlformats.org/officeDocument/2006/relationships/tags" Target="../tags/tag467.xml"/><Relationship Id="rId136" Type="http://schemas.openxmlformats.org/officeDocument/2006/relationships/tags" Target="../tags/tag468.xml"/><Relationship Id="rId137" Type="http://schemas.openxmlformats.org/officeDocument/2006/relationships/tags" Target="../tags/tag469.xml"/><Relationship Id="rId138" Type="http://schemas.openxmlformats.org/officeDocument/2006/relationships/tags" Target="../tags/tag470.xml"/><Relationship Id="rId139" Type="http://schemas.openxmlformats.org/officeDocument/2006/relationships/tags" Target="../tags/tag471.xml"/><Relationship Id="rId40" Type="http://schemas.openxmlformats.org/officeDocument/2006/relationships/tags" Target="../tags/tag370.xml"/><Relationship Id="rId41" Type="http://schemas.openxmlformats.org/officeDocument/2006/relationships/tags" Target="../tags/tag371.xml"/><Relationship Id="rId42" Type="http://schemas.openxmlformats.org/officeDocument/2006/relationships/tags" Target="../tags/tag372.xml"/><Relationship Id="rId43" Type="http://schemas.openxmlformats.org/officeDocument/2006/relationships/tags" Target="../tags/tag373.xml"/><Relationship Id="rId44" Type="http://schemas.openxmlformats.org/officeDocument/2006/relationships/tags" Target="../tags/tag374.xml"/><Relationship Id="rId45" Type="http://schemas.openxmlformats.org/officeDocument/2006/relationships/tags" Target="../tags/tag375.xml"/><Relationship Id="rId46" Type="http://schemas.openxmlformats.org/officeDocument/2006/relationships/tags" Target="../tags/tag376.xml"/><Relationship Id="rId47" Type="http://schemas.openxmlformats.org/officeDocument/2006/relationships/tags" Target="../tags/tag377.xml"/><Relationship Id="rId48" Type="http://schemas.openxmlformats.org/officeDocument/2006/relationships/tags" Target="../tags/tag378.xml"/><Relationship Id="rId49" Type="http://schemas.openxmlformats.org/officeDocument/2006/relationships/tags" Target="../tags/tag379.xml"/><Relationship Id="rId140" Type="http://schemas.openxmlformats.org/officeDocument/2006/relationships/tags" Target="../tags/tag472.xml"/><Relationship Id="rId141" Type="http://schemas.openxmlformats.org/officeDocument/2006/relationships/tags" Target="../tags/tag473.xml"/><Relationship Id="rId142" Type="http://schemas.openxmlformats.org/officeDocument/2006/relationships/tags" Target="../tags/tag474.xml"/><Relationship Id="rId143" Type="http://schemas.openxmlformats.org/officeDocument/2006/relationships/tags" Target="../tags/tag475.xml"/><Relationship Id="rId144" Type="http://schemas.openxmlformats.org/officeDocument/2006/relationships/tags" Target="../tags/tag476.xml"/><Relationship Id="rId145" Type="http://schemas.openxmlformats.org/officeDocument/2006/relationships/tags" Target="../tags/tag477.xml"/><Relationship Id="rId146" Type="http://schemas.openxmlformats.org/officeDocument/2006/relationships/tags" Target="../tags/tag478.xml"/><Relationship Id="rId147" Type="http://schemas.openxmlformats.org/officeDocument/2006/relationships/tags" Target="../tags/tag479.xml"/><Relationship Id="rId148" Type="http://schemas.openxmlformats.org/officeDocument/2006/relationships/tags" Target="../tags/tag480.xml"/><Relationship Id="rId149" Type="http://schemas.openxmlformats.org/officeDocument/2006/relationships/tags" Target="../tags/tag481.xml"/><Relationship Id="rId230" Type="http://schemas.openxmlformats.org/officeDocument/2006/relationships/tags" Target="../tags/tag562.xml"/><Relationship Id="rId231" Type="http://schemas.openxmlformats.org/officeDocument/2006/relationships/tags" Target="../tags/tag563.xml"/><Relationship Id="rId232" Type="http://schemas.openxmlformats.org/officeDocument/2006/relationships/tags" Target="../tags/tag564.xml"/><Relationship Id="rId233" Type="http://schemas.openxmlformats.org/officeDocument/2006/relationships/tags" Target="../tags/tag565.xml"/><Relationship Id="rId234" Type="http://schemas.openxmlformats.org/officeDocument/2006/relationships/tags" Target="../tags/tag566.xml"/><Relationship Id="rId235" Type="http://schemas.openxmlformats.org/officeDocument/2006/relationships/tags" Target="../tags/tag567.xml"/><Relationship Id="rId236" Type="http://schemas.openxmlformats.org/officeDocument/2006/relationships/tags" Target="../tags/tag568.xml"/><Relationship Id="rId237" Type="http://schemas.openxmlformats.org/officeDocument/2006/relationships/tags" Target="../tags/tag569.xml"/><Relationship Id="rId238" Type="http://schemas.openxmlformats.org/officeDocument/2006/relationships/tags" Target="../tags/tag570.xml"/><Relationship Id="rId239" Type="http://schemas.openxmlformats.org/officeDocument/2006/relationships/tags" Target="../tags/tag571.xml"/><Relationship Id="rId50" Type="http://schemas.openxmlformats.org/officeDocument/2006/relationships/tags" Target="../tags/tag380.xml"/><Relationship Id="rId51" Type="http://schemas.openxmlformats.org/officeDocument/2006/relationships/tags" Target="../tags/tag381.xml"/><Relationship Id="rId52" Type="http://schemas.openxmlformats.org/officeDocument/2006/relationships/tags" Target="../tags/tag382.xml"/><Relationship Id="rId53" Type="http://schemas.openxmlformats.org/officeDocument/2006/relationships/tags" Target="../tags/tag383.xml"/><Relationship Id="rId54" Type="http://schemas.openxmlformats.org/officeDocument/2006/relationships/tags" Target="../tags/tag384.xml"/><Relationship Id="rId55" Type="http://schemas.openxmlformats.org/officeDocument/2006/relationships/tags" Target="../tags/tag385.xml"/><Relationship Id="rId56" Type="http://schemas.openxmlformats.org/officeDocument/2006/relationships/tags" Target="../tags/tag386.xml"/><Relationship Id="rId57" Type="http://schemas.openxmlformats.org/officeDocument/2006/relationships/tags" Target="../tags/tag389.xml"/><Relationship Id="rId58" Type="http://schemas.openxmlformats.org/officeDocument/2006/relationships/tags" Target="../tags/tag390.xml"/><Relationship Id="rId59" Type="http://schemas.openxmlformats.org/officeDocument/2006/relationships/tags" Target="../tags/tag391.xml"/><Relationship Id="rId150" Type="http://schemas.openxmlformats.org/officeDocument/2006/relationships/tags" Target="../tags/tag482.xml"/><Relationship Id="rId151" Type="http://schemas.openxmlformats.org/officeDocument/2006/relationships/tags" Target="../tags/tag483.xml"/><Relationship Id="rId152" Type="http://schemas.openxmlformats.org/officeDocument/2006/relationships/tags" Target="../tags/tag484.xml"/><Relationship Id="rId153" Type="http://schemas.openxmlformats.org/officeDocument/2006/relationships/tags" Target="../tags/tag485.xml"/><Relationship Id="rId154" Type="http://schemas.openxmlformats.org/officeDocument/2006/relationships/tags" Target="../tags/tag486.xml"/><Relationship Id="rId155" Type="http://schemas.openxmlformats.org/officeDocument/2006/relationships/tags" Target="../tags/tag487.xml"/><Relationship Id="rId156" Type="http://schemas.openxmlformats.org/officeDocument/2006/relationships/tags" Target="../tags/tag488.xml"/><Relationship Id="rId157" Type="http://schemas.openxmlformats.org/officeDocument/2006/relationships/tags" Target="../tags/tag489.xml"/><Relationship Id="rId158" Type="http://schemas.openxmlformats.org/officeDocument/2006/relationships/tags" Target="../tags/tag490.xml"/><Relationship Id="rId159" Type="http://schemas.openxmlformats.org/officeDocument/2006/relationships/tags" Target="../tags/tag491.xml"/><Relationship Id="rId240" Type="http://schemas.openxmlformats.org/officeDocument/2006/relationships/tags" Target="../tags/tag572.xml"/><Relationship Id="rId241" Type="http://schemas.openxmlformats.org/officeDocument/2006/relationships/tags" Target="../tags/tag573.xml"/><Relationship Id="rId242" Type="http://schemas.openxmlformats.org/officeDocument/2006/relationships/tags" Target="../tags/tag574.xml"/><Relationship Id="rId243" Type="http://schemas.openxmlformats.org/officeDocument/2006/relationships/tags" Target="../tags/tag575.xml"/><Relationship Id="rId244" Type="http://schemas.openxmlformats.org/officeDocument/2006/relationships/tags" Target="../tags/tag576.xml"/><Relationship Id="rId245" Type="http://schemas.openxmlformats.org/officeDocument/2006/relationships/tags" Target="../tags/tag577.xml"/><Relationship Id="rId246" Type="http://schemas.openxmlformats.org/officeDocument/2006/relationships/tags" Target="../tags/tag578.xml"/><Relationship Id="rId247" Type="http://schemas.openxmlformats.org/officeDocument/2006/relationships/tags" Target="../tags/tag579.xml"/><Relationship Id="rId248" Type="http://schemas.openxmlformats.org/officeDocument/2006/relationships/tags" Target="../tags/tag580.xml"/><Relationship Id="rId249" Type="http://schemas.openxmlformats.org/officeDocument/2006/relationships/tags" Target="../tags/tag581.xml"/><Relationship Id="rId60" Type="http://schemas.openxmlformats.org/officeDocument/2006/relationships/tags" Target="../tags/tag392.xml"/><Relationship Id="rId61" Type="http://schemas.openxmlformats.org/officeDocument/2006/relationships/tags" Target="../tags/tag393.xml"/><Relationship Id="rId62" Type="http://schemas.openxmlformats.org/officeDocument/2006/relationships/tags" Target="../tags/tag394.xml"/><Relationship Id="rId63" Type="http://schemas.openxmlformats.org/officeDocument/2006/relationships/tags" Target="../tags/tag395.xml"/><Relationship Id="rId64" Type="http://schemas.openxmlformats.org/officeDocument/2006/relationships/tags" Target="../tags/tag396.xml"/><Relationship Id="rId65" Type="http://schemas.openxmlformats.org/officeDocument/2006/relationships/tags" Target="../tags/tag397.xml"/><Relationship Id="rId66" Type="http://schemas.openxmlformats.org/officeDocument/2006/relationships/tags" Target="../tags/tag398.xml"/><Relationship Id="rId67" Type="http://schemas.openxmlformats.org/officeDocument/2006/relationships/tags" Target="../tags/tag399.xml"/><Relationship Id="rId68" Type="http://schemas.openxmlformats.org/officeDocument/2006/relationships/tags" Target="../tags/tag400.xml"/><Relationship Id="rId69" Type="http://schemas.openxmlformats.org/officeDocument/2006/relationships/tags" Target="../tags/tag401.xml"/><Relationship Id="rId160" Type="http://schemas.openxmlformats.org/officeDocument/2006/relationships/tags" Target="../tags/tag492.xml"/><Relationship Id="rId161" Type="http://schemas.openxmlformats.org/officeDocument/2006/relationships/tags" Target="../tags/tag493.xml"/><Relationship Id="rId162" Type="http://schemas.openxmlformats.org/officeDocument/2006/relationships/tags" Target="../tags/tag494.xml"/><Relationship Id="rId163" Type="http://schemas.openxmlformats.org/officeDocument/2006/relationships/tags" Target="../tags/tag495.xml"/><Relationship Id="rId164" Type="http://schemas.openxmlformats.org/officeDocument/2006/relationships/tags" Target="../tags/tag496.xml"/><Relationship Id="rId165" Type="http://schemas.openxmlformats.org/officeDocument/2006/relationships/tags" Target="../tags/tag497.xml"/><Relationship Id="rId166" Type="http://schemas.openxmlformats.org/officeDocument/2006/relationships/tags" Target="../tags/tag498.xml"/><Relationship Id="rId167" Type="http://schemas.openxmlformats.org/officeDocument/2006/relationships/tags" Target="../tags/tag499.xml"/><Relationship Id="rId168" Type="http://schemas.openxmlformats.org/officeDocument/2006/relationships/tags" Target="../tags/tag500.xml"/><Relationship Id="rId169" Type="http://schemas.openxmlformats.org/officeDocument/2006/relationships/tags" Target="../tags/tag501.xml"/><Relationship Id="rId250" Type="http://schemas.openxmlformats.org/officeDocument/2006/relationships/tags" Target="../tags/tag582.xml"/><Relationship Id="rId251" Type="http://schemas.openxmlformats.org/officeDocument/2006/relationships/tags" Target="../tags/tag583.xml"/><Relationship Id="rId252" Type="http://schemas.openxmlformats.org/officeDocument/2006/relationships/tags" Target="../tags/tag584.xml"/><Relationship Id="rId253" Type="http://schemas.openxmlformats.org/officeDocument/2006/relationships/tags" Target="../tags/tag585.xml"/><Relationship Id="rId254" Type="http://schemas.openxmlformats.org/officeDocument/2006/relationships/tags" Target="../tags/tag586.xml"/><Relationship Id="rId255" Type="http://schemas.openxmlformats.org/officeDocument/2006/relationships/tags" Target="../tags/tag587.xml"/><Relationship Id="rId256" Type="http://schemas.openxmlformats.org/officeDocument/2006/relationships/slideLayout" Target="../slideLayouts/slideLayout12.xml"/><Relationship Id="rId257" Type="http://schemas.openxmlformats.org/officeDocument/2006/relationships/notesSlide" Target="../notesSlides/notesSlide14.xml"/><Relationship Id="rId100" Type="http://schemas.openxmlformats.org/officeDocument/2006/relationships/tags" Target="../tags/tag432.xml"/><Relationship Id="rId101" Type="http://schemas.openxmlformats.org/officeDocument/2006/relationships/tags" Target="../tags/tag433.xml"/><Relationship Id="rId102" Type="http://schemas.openxmlformats.org/officeDocument/2006/relationships/tags" Target="../tags/tag434.xml"/><Relationship Id="rId103" Type="http://schemas.openxmlformats.org/officeDocument/2006/relationships/tags" Target="../tags/tag435.xml"/><Relationship Id="rId104" Type="http://schemas.openxmlformats.org/officeDocument/2006/relationships/tags" Target="../tags/tag436.xml"/><Relationship Id="rId105" Type="http://schemas.openxmlformats.org/officeDocument/2006/relationships/tags" Target="../tags/tag437.xml"/></Relationships>
</file>

<file path=ppt/slides/_rels/slide15.xml.rels><?xml version="1.0" encoding="UTF-8" standalone="yes"?>
<Relationships xmlns="http://schemas.openxmlformats.org/package/2006/relationships"><Relationship Id="rId106" Type="http://schemas.openxmlformats.org/officeDocument/2006/relationships/tags" Target="../tags/tag694.xml"/><Relationship Id="rId107" Type="http://schemas.openxmlformats.org/officeDocument/2006/relationships/tags" Target="../tags/tag695.xml"/><Relationship Id="rId108" Type="http://schemas.openxmlformats.org/officeDocument/2006/relationships/tags" Target="../tags/tag696.xml"/><Relationship Id="rId109" Type="http://schemas.openxmlformats.org/officeDocument/2006/relationships/tags" Target="../tags/tag697.xml"/><Relationship Id="rId70" Type="http://schemas.openxmlformats.org/officeDocument/2006/relationships/tags" Target="../tags/tag658.xml"/><Relationship Id="rId71" Type="http://schemas.openxmlformats.org/officeDocument/2006/relationships/tags" Target="../tags/tag659.xml"/><Relationship Id="rId72" Type="http://schemas.openxmlformats.org/officeDocument/2006/relationships/tags" Target="../tags/tag660.xml"/><Relationship Id="rId73" Type="http://schemas.openxmlformats.org/officeDocument/2006/relationships/tags" Target="../tags/tag661.xml"/><Relationship Id="rId74" Type="http://schemas.openxmlformats.org/officeDocument/2006/relationships/tags" Target="../tags/tag662.xml"/><Relationship Id="rId75" Type="http://schemas.openxmlformats.org/officeDocument/2006/relationships/tags" Target="../tags/tag663.xml"/><Relationship Id="rId76" Type="http://schemas.openxmlformats.org/officeDocument/2006/relationships/tags" Target="../tags/tag664.xml"/><Relationship Id="rId77" Type="http://schemas.openxmlformats.org/officeDocument/2006/relationships/tags" Target="../tags/tag665.xml"/><Relationship Id="rId78" Type="http://schemas.openxmlformats.org/officeDocument/2006/relationships/tags" Target="../tags/tag666.xml"/><Relationship Id="rId79" Type="http://schemas.openxmlformats.org/officeDocument/2006/relationships/tags" Target="../tags/tag667.xml"/><Relationship Id="rId170" Type="http://schemas.openxmlformats.org/officeDocument/2006/relationships/tags" Target="../tags/tag758.xml"/><Relationship Id="rId171" Type="http://schemas.openxmlformats.org/officeDocument/2006/relationships/tags" Target="../tags/tag759.xml"/><Relationship Id="rId172" Type="http://schemas.openxmlformats.org/officeDocument/2006/relationships/tags" Target="../tags/tag760.xml"/><Relationship Id="rId173" Type="http://schemas.openxmlformats.org/officeDocument/2006/relationships/tags" Target="../tags/tag761.xml"/><Relationship Id="rId174" Type="http://schemas.openxmlformats.org/officeDocument/2006/relationships/tags" Target="../tags/tag762.xml"/><Relationship Id="rId175" Type="http://schemas.openxmlformats.org/officeDocument/2006/relationships/tags" Target="../tags/tag763.xml"/><Relationship Id="rId176" Type="http://schemas.openxmlformats.org/officeDocument/2006/relationships/tags" Target="../tags/tag764.xml"/><Relationship Id="rId177" Type="http://schemas.openxmlformats.org/officeDocument/2006/relationships/tags" Target="../tags/tag765.xml"/><Relationship Id="rId178" Type="http://schemas.openxmlformats.org/officeDocument/2006/relationships/tags" Target="../tags/tag766.xml"/><Relationship Id="rId179" Type="http://schemas.openxmlformats.org/officeDocument/2006/relationships/tags" Target="../tags/tag767.xml"/><Relationship Id="rId260" Type="http://schemas.openxmlformats.org/officeDocument/2006/relationships/tags" Target="../tags/tag848.xml"/><Relationship Id="rId10" Type="http://schemas.openxmlformats.org/officeDocument/2006/relationships/tags" Target="../tags/tag598.xml"/><Relationship Id="rId11" Type="http://schemas.openxmlformats.org/officeDocument/2006/relationships/tags" Target="../tags/tag599.xml"/><Relationship Id="rId12" Type="http://schemas.openxmlformats.org/officeDocument/2006/relationships/tags" Target="../tags/tag600.xml"/><Relationship Id="rId13" Type="http://schemas.openxmlformats.org/officeDocument/2006/relationships/tags" Target="../tags/tag601.xml"/><Relationship Id="rId14" Type="http://schemas.openxmlformats.org/officeDocument/2006/relationships/tags" Target="../tags/tag602.xml"/><Relationship Id="rId15" Type="http://schemas.openxmlformats.org/officeDocument/2006/relationships/tags" Target="../tags/tag603.xml"/><Relationship Id="rId16" Type="http://schemas.openxmlformats.org/officeDocument/2006/relationships/tags" Target="../tags/tag604.xml"/><Relationship Id="rId17" Type="http://schemas.openxmlformats.org/officeDocument/2006/relationships/tags" Target="../tags/tag605.xml"/><Relationship Id="rId18" Type="http://schemas.openxmlformats.org/officeDocument/2006/relationships/tags" Target="../tags/tag606.xml"/><Relationship Id="rId19" Type="http://schemas.openxmlformats.org/officeDocument/2006/relationships/tags" Target="../tags/tag607.xml"/><Relationship Id="rId261" Type="http://schemas.openxmlformats.org/officeDocument/2006/relationships/tags" Target="../tags/tag849.xml"/><Relationship Id="rId262" Type="http://schemas.openxmlformats.org/officeDocument/2006/relationships/tags" Target="../tags/tag850.xml"/><Relationship Id="rId263" Type="http://schemas.openxmlformats.org/officeDocument/2006/relationships/tags" Target="../tags/tag851.xml"/><Relationship Id="rId264" Type="http://schemas.openxmlformats.org/officeDocument/2006/relationships/tags" Target="../tags/tag852.xml"/><Relationship Id="rId110" Type="http://schemas.openxmlformats.org/officeDocument/2006/relationships/tags" Target="../tags/tag698.xml"/><Relationship Id="rId111" Type="http://schemas.openxmlformats.org/officeDocument/2006/relationships/tags" Target="../tags/tag699.xml"/><Relationship Id="rId112" Type="http://schemas.openxmlformats.org/officeDocument/2006/relationships/tags" Target="../tags/tag700.xml"/><Relationship Id="rId113" Type="http://schemas.openxmlformats.org/officeDocument/2006/relationships/tags" Target="../tags/tag701.xml"/><Relationship Id="rId114" Type="http://schemas.openxmlformats.org/officeDocument/2006/relationships/tags" Target="../tags/tag702.xml"/><Relationship Id="rId115" Type="http://schemas.openxmlformats.org/officeDocument/2006/relationships/tags" Target="../tags/tag703.xml"/><Relationship Id="rId116" Type="http://schemas.openxmlformats.org/officeDocument/2006/relationships/tags" Target="../tags/tag704.xml"/><Relationship Id="rId117" Type="http://schemas.openxmlformats.org/officeDocument/2006/relationships/tags" Target="../tags/tag705.xml"/><Relationship Id="rId118" Type="http://schemas.openxmlformats.org/officeDocument/2006/relationships/tags" Target="../tags/tag706.xml"/><Relationship Id="rId119" Type="http://schemas.openxmlformats.org/officeDocument/2006/relationships/tags" Target="../tags/tag707.xml"/><Relationship Id="rId200" Type="http://schemas.openxmlformats.org/officeDocument/2006/relationships/tags" Target="../tags/tag788.xml"/><Relationship Id="rId201" Type="http://schemas.openxmlformats.org/officeDocument/2006/relationships/tags" Target="../tags/tag789.xml"/><Relationship Id="rId202" Type="http://schemas.openxmlformats.org/officeDocument/2006/relationships/tags" Target="../tags/tag790.xml"/><Relationship Id="rId203" Type="http://schemas.openxmlformats.org/officeDocument/2006/relationships/tags" Target="../tags/tag791.xml"/><Relationship Id="rId204" Type="http://schemas.openxmlformats.org/officeDocument/2006/relationships/tags" Target="../tags/tag792.xml"/><Relationship Id="rId205" Type="http://schemas.openxmlformats.org/officeDocument/2006/relationships/tags" Target="../tags/tag793.xml"/><Relationship Id="rId206" Type="http://schemas.openxmlformats.org/officeDocument/2006/relationships/tags" Target="../tags/tag794.xml"/><Relationship Id="rId207" Type="http://schemas.openxmlformats.org/officeDocument/2006/relationships/tags" Target="../tags/tag795.xml"/><Relationship Id="rId208" Type="http://schemas.openxmlformats.org/officeDocument/2006/relationships/tags" Target="../tags/tag796.xml"/><Relationship Id="rId209" Type="http://schemas.openxmlformats.org/officeDocument/2006/relationships/tags" Target="../tags/tag797.xml"/><Relationship Id="rId265" Type="http://schemas.openxmlformats.org/officeDocument/2006/relationships/tags" Target="../tags/tag853.xml"/><Relationship Id="rId266" Type="http://schemas.openxmlformats.org/officeDocument/2006/relationships/tags" Target="../tags/tag854.xml"/><Relationship Id="rId267" Type="http://schemas.openxmlformats.org/officeDocument/2006/relationships/tags" Target="../tags/tag855.xml"/><Relationship Id="rId268" Type="http://schemas.openxmlformats.org/officeDocument/2006/relationships/tags" Target="../tags/tag856.xml"/><Relationship Id="rId269" Type="http://schemas.openxmlformats.org/officeDocument/2006/relationships/tags" Target="../tags/tag857.xml"/><Relationship Id="rId1" Type="http://schemas.openxmlformats.org/officeDocument/2006/relationships/tags" Target="../tags/tag589.xml"/><Relationship Id="rId2" Type="http://schemas.openxmlformats.org/officeDocument/2006/relationships/tags" Target="../tags/tag590.xml"/><Relationship Id="rId3" Type="http://schemas.openxmlformats.org/officeDocument/2006/relationships/tags" Target="../tags/tag591.xml"/><Relationship Id="rId4" Type="http://schemas.openxmlformats.org/officeDocument/2006/relationships/tags" Target="../tags/tag592.xml"/><Relationship Id="rId5" Type="http://schemas.openxmlformats.org/officeDocument/2006/relationships/tags" Target="../tags/tag593.xml"/><Relationship Id="rId6" Type="http://schemas.openxmlformats.org/officeDocument/2006/relationships/tags" Target="../tags/tag594.xml"/><Relationship Id="rId7" Type="http://schemas.openxmlformats.org/officeDocument/2006/relationships/tags" Target="../tags/tag595.xml"/><Relationship Id="rId8" Type="http://schemas.openxmlformats.org/officeDocument/2006/relationships/tags" Target="../tags/tag596.xml"/><Relationship Id="rId9" Type="http://schemas.openxmlformats.org/officeDocument/2006/relationships/tags" Target="../tags/tag597.xml"/><Relationship Id="rId80" Type="http://schemas.openxmlformats.org/officeDocument/2006/relationships/tags" Target="../tags/tag668.xml"/><Relationship Id="rId81" Type="http://schemas.openxmlformats.org/officeDocument/2006/relationships/tags" Target="../tags/tag669.xml"/><Relationship Id="rId82" Type="http://schemas.openxmlformats.org/officeDocument/2006/relationships/tags" Target="../tags/tag670.xml"/><Relationship Id="rId83" Type="http://schemas.openxmlformats.org/officeDocument/2006/relationships/tags" Target="../tags/tag671.xml"/><Relationship Id="rId84" Type="http://schemas.openxmlformats.org/officeDocument/2006/relationships/tags" Target="../tags/tag672.xml"/><Relationship Id="rId85" Type="http://schemas.openxmlformats.org/officeDocument/2006/relationships/tags" Target="../tags/tag673.xml"/><Relationship Id="rId86" Type="http://schemas.openxmlformats.org/officeDocument/2006/relationships/tags" Target="../tags/tag674.xml"/><Relationship Id="rId87" Type="http://schemas.openxmlformats.org/officeDocument/2006/relationships/tags" Target="../tags/tag675.xml"/><Relationship Id="rId88" Type="http://schemas.openxmlformats.org/officeDocument/2006/relationships/tags" Target="../tags/tag676.xml"/><Relationship Id="rId89" Type="http://schemas.openxmlformats.org/officeDocument/2006/relationships/tags" Target="../tags/tag677.xml"/><Relationship Id="rId180" Type="http://schemas.openxmlformats.org/officeDocument/2006/relationships/tags" Target="../tags/tag768.xml"/><Relationship Id="rId181" Type="http://schemas.openxmlformats.org/officeDocument/2006/relationships/tags" Target="../tags/tag769.xml"/><Relationship Id="rId182" Type="http://schemas.openxmlformats.org/officeDocument/2006/relationships/tags" Target="../tags/tag770.xml"/><Relationship Id="rId183" Type="http://schemas.openxmlformats.org/officeDocument/2006/relationships/tags" Target="../tags/tag771.xml"/><Relationship Id="rId184" Type="http://schemas.openxmlformats.org/officeDocument/2006/relationships/tags" Target="../tags/tag772.xml"/><Relationship Id="rId185" Type="http://schemas.openxmlformats.org/officeDocument/2006/relationships/tags" Target="../tags/tag773.xml"/><Relationship Id="rId186" Type="http://schemas.openxmlformats.org/officeDocument/2006/relationships/tags" Target="../tags/tag774.xml"/><Relationship Id="rId187" Type="http://schemas.openxmlformats.org/officeDocument/2006/relationships/tags" Target="../tags/tag775.xml"/><Relationship Id="rId188" Type="http://schemas.openxmlformats.org/officeDocument/2006/relationships/tags" Target="../tags/tag776.xml"/><Relationship Id="rId189" Type="http://schemas.openxmlformats.org/officeDocument/2006/relationships/tags" Target="../tags/tag777.xml"/><Relationship Id="rId270" Type="http://schemas.openxmlformats.org/officeDocument/2006/relationships/tags" Target="../tags/tag858.xml"/><Relationship Id="rId20" Type="http://schemas.openxmlformats.org/officeDocument/2006/relationships/tags" Target="../tags/tag608.xml"/><Relationship Id="rId21" Type="http://schemas.openxmlformats.org/officeDocument/2006/relationships/tags" Target="../tags/tag609.xml"/><Relationship Id="rId22" Type="http://schemas.openxmlformats.org/officeDocument/2006/relationships/tags" Target="../tags/tag610.xml"/><Relationship Id="rId23" Type="http://schemas.openxmlformats.org/officeDocument/2006/relationships/tags" Target="../tags/tag611.xml"/><Relationship Id="rId24" Type="http://schemas.openxmlformats.org/officeDocument/2006/relationships/tags" Target="../tags/tag612.xml"/><Relationship Id="rId25" Type="http://schemas.openxmlformats.org/officeDocument/2006/relationships/tags" Target="../tags/tag613.xml"/><Relationship Id="rId26" Type="http://schemas.openxmlformats.org/officeDocument/2006/relationships/tags" Target="../tags/tag614.xml"/><Relationship Id="rId27" Type="http://schemas.openxmlformats.org/officeDocument/2006/relationships/tags" Target="../tags/tag615.xml"/><Relationship Id="rId28" Type="http://schemas.openxmlformats.org/officeDocument/2006/relationships/tags" Target="../tags/tag616.xml"/><Relationship Id="rId29" Type="http://schemas.openxmlformats.org/officeDocument/2006/relationships/tags" Target="../tags/tag617.xml"/><Relationship Id="rId271" Type="http://schemas.openxmlformats.org/officeDocument/2006/relationships/tags" Target="../tags/tag859.xml"/><Relationship Id="rId272" Type="http://schemas.openxmlformats.org/officeDocument/2006/relationships/tags" Target="../tags/tag860.xml"/><Relationship Id="rId273" Type="http://schemas.openxmlformats.org/officeDocument/2006/relationships/tags" Target="../tags/tag861.xml"/><Relationship Id="rId274" Type="http://schemas.openxmlformats.org/officeDocument/2006/relationships/tags" Target="../tags/tag862.xml"/><Relationship Id="rId120" Type="http://schemas.openxmlformats.org/officeDocument/2006/relationships/tags" Target="../tags/tag708.xml"/><Relationship Id="rId121" Type="http://schemas.openxmlformats.org/officeDocument/2006/relationships/tags" Target="../tags/tag709.xml"/><Relationship Id="rId122" Type="http://schemas.openxmlformats.org/officeDocument/2006/relationships/tags" Target="../tags/tag710.xml"/><Relationship Id="rId123" Type="http://schemas.openxmlformats.org/officeDocument/2006/relationships/tags" Target="../tags/tag711.xml"/><Relationship Id="rId124" Type="http://schemas.openxmlformats.org/officeDocument/2006/relationships/tags" Target="../tags/tag712.xml"/><Relationship Id="rId125" Type="http://schemas.openxmlformats.org/officeDocument/2006/relationships/tags" Target="../tags/tag713.xml"/><Relationship Id="rId126" Type="http://schemas.openxmlformats.org/officeDocument/2006/relationships/tags" Target="../tags/tag714.xml"/><Relationship Id="rId127" Type="http://schemas.openxmlformats.org/officeDocument/2006/relationships/tags" Target="../tags/tag715.xml"/><Relationship Id="rId128" Type="http://schemas.openxmlformats.org/officeDocument/2006/relationships/tags" Target="../tags/tag716.xml"/><Relationship Id="rId129" Type="http://schemas.openxmlformats.org/officeDocument/2006/relationships/tags" Target="../tags/tag717.xml"/><Relationship Id="rId210" Type="http://schemas.openxmlformats.org/officeDocument/2006/relationships/tags" Target="../tags/tag798.xml"/><Relationship Id="rId211" Type="http://schemas.openxmlformats.org/officeDocument/2006/relationships/tags" Target="../tags/tag799.xml"/><Relationship Id="rId212" Type="http://schemas.openxmlformats.org/officeDocument/2006/relationships/tags" Target="../tags/tag800.xml"/><Relationship Id="rId213" Type="http://schemas.openxmlformats.org/officeDocument/2006/relationships/tags" Target="../tags/tag801.xml"/><Relationship Id="rId214" Type="http://schemas.openxmlformats.org/officeDocument/2006/relationships/tags" Target="../tags/tag802.xml"/><Relationship Id="rId215" Type="http://schemas.openxmlformats.org/officeDocument/2006/relationships/tags" Target="../tags/tag803.xml"/><Relationship Id="rId216" Type="http://schemas.openxmlformats.org/officeDocument/2006/relationships/tags" Target="../tags/tag804.xml"/><Relationship Id="rId217" Type="http://schemas.openxmlformats.org/officeDocument/2006/relationships/tags" Target="../tags/tag805.xml"/><Relationship Id="rId218" Type="http://schemas.openxmlformats.org/officeDocument/2006/relationships/tags" Target="../tags/tag806.xml"/><Relationship Id="rId219" Type="http://schemas.openxmlformats.org/officeDocument/2006/relationships/tags" Target="../tags/tag807.xml"/><Relationship Id="rId275" Type="http://schemas.openxmlformats.org/officeDocument/2006/relationships/tags" Target="../tags/tag863.xml"/><Relationship Id="rId276" Type="http://schemas.openxmlformats.org/officeDocument/2006/relationships/tags" Target="../tags/tag864.xml"/><Relationship Id="rId277" Type="http://schemas.openxmlformats.org/officeDocument/2006/relationships/tags" Target="../tags/tag865.xml"/><Relationship Id="rId278" Type="http://schemas.openxmlformats.org/officeDocument/2006/relationships/tags" Target="../tags/tag866.xml"/><Relationship Id="rId279" Type="http://schemas.openxmlformats.org/officeDocument/2006/relationships/tags" Target="../tags/tag867.xml"/><Relationship Id="rId300" Type="http://schemas.openxmlformats.org/officeDocument/2006/relationships/tags" Target="../tags/tag888.xml"/><Relationship Id="rId301" Type="http://schemas.openxmlformats.org/officeDocument/2006/relationships/tags" Target="../tags/tag889.xml"/><Relationship Id="rId302" Type="http://schemas.openxmlformats.org/officeDocument/2006/relationships/tags" Target="../tags/tag890.xml"/><Relationship Id="rId303" Type="http://schemas.openxmlformats.org/officeDocument/2006/relationships/tags" Target="../tags/tag891.xml"/><Relationship Id="rId304" Type="http://schemas.openxmlformats.org/officeDocument/2006/relationships/tags" Target="../tags/tag892.xml"/><Relationship Id="rId305" Type="http://schemas.openxmlformats.org/officeDocument/2006/relationships/tags" Target="../tags/tag893.xml"/><Relationship Id="rId306" Type="http://schemas.openxmlformats.org/officeDocument/2006/relationships/tags" Target="../tags/tag894.xml"/><Relationship Id="rId307" Type="http://schemas.openxmlformats.org/officeDocument/2006/relationships/tags" Target="../tags/tag895.xml"/><Relationship Id="rId308" Type="http://schemas.openxmlformats.org/officeDocument/2006/relationships/tags" Target="../tags/tag896.xml"/><Relationship Id="rId309" Type="http://schemas.openxmlformats.org/officeDocument/2006/relationships/tags" Target="../tags/tag897.xml"/><Relationship Id="rId90" Type="http://schemas.openxmlformats.org/officeDocument/2006/relationships/tags" Target="../tags/tag678.xml"/><Relationship Id="rId91" Type="http://schemas.openxmlformats.org/officeDocument/2006/relationships/tags" Target="../tags/tag679.xml"/><Relationship Id="rId92" Type="http://schemas.openxmlformats.org/officeDocument/2006/relationships/tags" Target="../tags/tag680.xml"/><Relationship Id="rId93" Type="http://schemas.openxmlformats.org/officeDocument/2006/relationships/tags" Target="../tags/tag681.xml"/><Relationship Id="rId94" Type="http://schemas.openxmlformats.org/officeDocument/2006/relationships/tags" Target="../tags/tag682.xml"/><Relationship Id="rId95" Type="http://schemas.openxmlformats.org/officeDocument/2006/relationships/tags" Target="../tags/tag683.xml"/><Relationship Id="rId96" Type="http://schemas.openxmlformats.org/officeDocument/2006/relationships/tags" Target="../tags/tag684.xml"/><Relationship Id="rId97" Type="http://schemas.openxmlformats.org/officeDocument/2006/relationships/tags" Target="../tags/tag685.xml"/><Relationship Id="rId98" Type="http://schemas.openxmlformats.org/officeDocument/2006/relationships/tags" Target="../tags/tag686.xml"/><Relationship Id="rId99" Type="http://schemas.openxmlformats.org/officeDocument/2006/relationships/tags" Target="../tags/tag687.xml"/><Relationship Id="rId190" Type="http://schemas.openxmlformats.org/officeDocument/2006/relationships/tags" Target="../tags/tag778.xml"/><Relationship Id="rId191" Type="http://schemas.openxmlformats.org/officeDocument/2006/relationships/tags" Target="../tags/tag779.xml"/><Relationship Id="rId192" Type="http://schemas.openxmlformats.org/officeDocument/2006/relationships/tags" Target="../tags/tag780.xml"/><Relationship Id="rId193" Type="http://schemas.openxmlformats.org/officeDocument/2006/relationships/tags" Target="../tags/tag781.xml"/><Relationship Id="rId194" Type="http://schemas.openxmlformats.org/officeDocument/2006/relationships/tags" Target="../tags/tag782.xml"/><Relationship Id="rId195" Type="http://schemas.openxmlformats.org/officeDocument/2006/relationships/tags" Target="../tags/tag783.xml"/><Relationship Id="rId196" Type="http://schemas.openxmlformats.org/officeDocument/2006/relationships/tags" Target="../tags/tag784.xml"/><Relationship Id="rId197" Type="http://schemas.openxmlformats.org/officeDocument/2006/relationships/tags" Target="../tags/tag785.xml"/><Relationship Id="rId198" Type="http://schemas.openxmlformats.org/officeDocument/2006/relationships/tags" Target="../tags/tag786.xml"/><Relationship Id="rId199" Type="http://schemas.openxmlformats.org/officeDocument/2006/relationships/tags" Target="../tags/tag787.xml"/><Relationship Id="rId280" Type="http://schemas.openxmlformats.org/officeDocument/2006/relationships/tags" Target="../tags/tag868.xml"/><Relationship Id="rId30" Type="http://schemas.openxmlformats.org/officeDocument/2006/relationships/tags" Target="../tags/tag618.xml"/><Relationship Id="rId31" Type="http://schemas.openxmlformats.org/officeDocument/2006/relationships/tags" Target="../tags/tag619.xml"/><Relationship Id="rId32" Type="http://schemas.openxmlformats.org/officeDocument/2006/relationships/tags" Target="../tags/tag620.xml"/><Relationship Id="rId33" Type="http://schemas.openxmlformats.org/officeDocument/2006/relationships/tags" Target="../tags/tag621.xml"/><Relationship Id="rId34" Type="http://schemas.openxmlformats.org/officeDocument/2006/relationships/tags" Target="../tags/tag622.xml"/><Relationship Id="rId35" Type="http://schemas.openxmlformats.org/officeDocument/2006/relationships/tags" Target="../tags/tag623.xml"/><Relationship Id="rId36" Type="http://schemas.openxmlformats.org/officeDocument/2006/relationships/tags" Target="../tags/tag624.xml"/><Relationship Id="rId37" Type="http://schemas.openxmlformats.org/officeDocument/2006/relationships/tags" Target="../tags/tag625.xml"/><Relationship Id="rId38" Type="http://schemas.openxmlformats.org/officeDocument/2006/relationships/tags" Target="../tags/tag626.xml"/><Relationship Id="rId39" Type="http://schemas.openxmlformats.org/officeDocument/2006/relationships/tags" Target="../tags/tag627.xml"/><Relationship Id="rId281" Type="http://schemas.openxmlformats.org/officeDocument/2006/relationships/tags" Target="../tags/tag869.xml"/><Relationship Id="rId282" Type="http://schemas.openxmlformats.org/officeDocument/2006/relationships/tags" Target="../tags/tag870.xml"/><Relationship Id="rId283" Type="http://schemas.openxmlformats.org/officeDocument/2006/relationships/tags" Target="../tags/tag871.xml"/><Relationship Id="rId284" Type="http://schemas.openxmlformats.org/officeDocument/2006/relationships/tags" Target="../tags/tag872.xml"/><Relationship Id="rId130" Type="http://schemas.openxmlformats.org/officeDocument/2006/relationships/tags" Target="../tags/tag718.xml"/><Relationship Id="rId131" Type="http://schemas.openxmlformats.org/officeDocument/2006/relationships/tags" Target="../tags/tag719.xml"/><Relationship Id="rId132" Type="http://schemas.openxmlformats.org/officeDocument/2006/relationships/tags" Target="../tags/tag720.xml"/><Relationship Id="rId133" Type="http://schemas.openxmlformats.org/officeDocument/2006/relationships/tags" Target="../tags/tag721.xml"/><Relationship Id="rId220" Type="http://schemas.openxmlformats.org/officeDocument/2006/relationships/tags" Target="../tags/tag808.xml"/><Relationship Id="rId221" Type="http://schemas.openxmlformats.org/officeDocument/2006/relationships/tags" Target="../tags/tag809.xml"/><Relationship Id="rId222" Type="http://schemas.openxmlformats.org/officeDocument/2006/relationships/tags" Target="../tags/tag810.xml"/><Relationship Id="rId223" Type="http://schemas.openxmlformats.org/officeDocument/2006/relationships/tags" Target="../tags/tag811.xml"/><Relationship Id="rId224" Type="http://schemas.openxmlformats.org/officeDocument/2006/relationships/tags" Target="../tags/tag812.xml"/><Relationship Id="rId225" Type="http://schemas.openxmlformats.org/officeDocument/2006/relationships/tags" Target="../tags/tag813.xml"/><Relationship Id="rId226" Type="http://schemas.openxmlformats.org/officeDocument/2006/relationships/tags" Target="../tags/tag814.xml"/><Relationship Id="rId227" Type="http://schemas.openxmlformats.org/officeDocument/2006/relationships/tags" Target="../tags/tag815.xml"/><Relationship Id="rId228" Type="http://schemas.openxmlformats.org/officeDocument/2006/relationships/tags" Target="../tags/tag816.xml"/><Relationship Id="rId229" Type="http://schemas.openxmlformats.org/officeDocument/2006/relationships/tags" Target="../tags/tag817.xml"/><Relationship Id="rId134" Type="http://schemas.openxmlformats.org/officeDocument/2006/relationships/tags" Target="../tags/tag722.xml"/><Relationship Id="rId135" Type="http://schemas.openxmlformats.org/officeDocument/2006/relationships/tags" Target="../tags/tag723.xml"/><Relationship Id="rId136" Type="http://schemas.openxmlformats.org/officeDocument/2006/relationships/tags" Target="../tags/tag724.xml"/><Relationship Id="rId137" Type="http://schemas.openxmlformats.org/officeDocument/2006/relationships/tags" Target="../tags/tag725.xml"/><Relationship Id="rId138" Type="http://schemas.openxmlformats.org/officeDocument/2006/relationships/tags" Target="../tags/tag726.xml"/><Relationship Id="rId139" Type="http://schemas.openxmlformats.org/officeDocument/2006/relationships/tags" Target="../tags/tag727.xml"/><Relationship Id="rId285" Type="http://schemas.openxmlformats.org/officeDocument/2006/relationships/tags" Target="../tags/tag873.xml"/><Relationship Id="rId286" Type="http://schemas.openxmlformats.org/officeDocument/2006/relationships/tags" Target="../tags/tag874.xml"/><Relationship Id="rId287" Type="http://schemas.openxmlformats.org/officeDocument/2006/relationships/tags" Target="../tags/tag875.xml"/><Relationship Id="rId288" Type="http://schemas.openxmlformats.org/officeDocument/2006/relationships/tags" Target="../tags/tag876.xml"/><Relationship Id="rId289" Type="http://schemas.openxmlformats.org/officeDocument/2006/relationships/tags" Target="../tags/tag877.xml"/><Relationship Id="rId310" Type="http://schemas.openxmlformats.org/officeDocument/2006/relationships/tags" Target="../tags/tag898.xml"/><Relationship Id="rId311" Type="http://schemas.openxmlformats.org/officeDocument/2006/relationships/tags" Target="../tags/tag899.xml"/><Relationship Id="rId312" Type="http://schemas.openxmlformats.org/officeDocument/2006/relationships/tags" Target="../tags/tag900.xml"/><Relationship Id="rId313" Type="http://schemas.openxmlformats.org/officeDocument/2006/relationships/tags" Target="../tags/tag901.xml"/><Relationship Id="rId314" Type="http://schemas.openxmlformats.org/officeDocument/2006/relationships/tags" Target="../tags/tag902.xml"/><Relationship Id="rId315" Type="http://schemas.openxmlformats.org/officeDocument/2006/relationships/tags" Target="../tags/tag903.xml"/><Relationship Id="rId316" Type="http://schemas.openxmlformats.org/officeDocument/2006/relationships/tags" Target="../tags/tag904.xml"/><Relationship Id="rId317" Type="http://schemas.openxmlformats.org/officeDocument/2006/relationships/tags" Target="../tags/tag905.xml"/><Relationship Id="rId318" Type="http://schemas.openxmlformats.org/officeDocument/2006/relationships/tags" Target="../tags/tag906.xml"/><Relationship Id="rId319" Type="http://schemas.openxmlformats.org/officeDocument/2006/relationships/slideLayout" Target="../slideLayouts/slideLayout12.xml"/><Relationship Id="rId290" Type="http://schemas.openxmlformats.org/officeDocument/2006/relationships/tags" Target="../tags/tag878.xml"/><Relationship Id="rId291" Type="http://schemas.openxmlformats.org/officeDocument/2006/relationships/tags" Target="../tags/tag879.xml"/><Relationship Id="rId292" Type="http://schemas.openxmlformats.org/officeDocument/2006/relationships/tags" Target="../tags/tag880.xml"/><Relationship Id="rId293" Type="http://schemas.openxmlformats.org/officeDocument/2006/relationships/tags" Target="../tags/tag881.xml"/><Relationship Id="rId294" Type="http://schemas.openxmlformats.org/officeDocument/2006/relationships/tags" Target="../tags/tag882.xml"/><Relationship Id="rId295" Type="http://schemas.openxmlformats.org/officeDocument/2006/relationships/tags" Target="../tags/tag883.xml"/><Relationship Id="rId296" Type="http://schemas.openxmlformats.org/officeDocument/2006/relationships/tags" Target="../tags/tag884.xml"/><Relationship Id="rId40" Type="http://schemas.openxmlformats.org/officeDocument/2006/relationships/tags" Target="../tags/tag628.xml"/><Relationship Id="rId41" Type="http://schemas.openxmlformats.org/officeDocument/2006/relationships/tags" Target="../tags/tag629.xml"/><Relationship Id="rId42" Type="http://schemas.openxmlformats.org/officeDocument/2006/relationships/tags" Target="../tags/tag630.xml"/><Relationship Id="rId43" Type="http://schemas.openxmlformats.org/officeDocument/2006/relationships/tags" Target="../tags/tag631.xml"/><Relationship Id="rId44" Type="http://schemas.openxmlformats.org/officeDocument/2006/relationships/tags" Target="../tags/tag632.xml"/><Relationship Id="rId45" Type="http://schemas.openxmlformats.org/officeDocument/2006/relationships/tags" Target="../tags/tag633.xml"/><Relationship Id="rId46" Type="http://schemas.openxmlformats.org/officeDocument/2006/relationships/tags" Target="../tags/tag634.xml"/><Relationship Id="rId47" Type="http://schemas.openxmlformats.org/officeDocument/2006/relationships/tags" Target="../tags/tag635.xml"/><Relationship Id="rId48" Type="http://schemas.openxmlformats.org/officeDocument/2006/relationships/tags" Target="../tags/tag636.xml"/><Relationship Id="rId49" Type="http://schemas.openxmlformats.org/officeDocument/2006/relationships/tags" Target="../tags/tag637.xml"/><Relationship Id="rId297" Type="http://schemas.openxmlformats.org/officeDocument/2006/relationships/tags" Target="../tags/tag885.xml"/><Relationship Id="rId298" Type="http://schemas.openxmlformats.org/officeDocument/2006/relationships/tags" Target="../tags/tag886.xml"/><Relationship Id="rId299" Type="http://schemas.openxmlformats.org/officeDocument/2006/relationships/tags" Target="../tags/tag887.xml"/><Relationship Id="rId140" Type="http://schemas.openxmlformats.org/officeDocument/2006/relationships/tags" Target="../tags/tag728.xml"/><Relationship Id="rId141" Type="http://schemas.openxmlformats.org/officeDocument/2006/relationships/tags" Target="../tags/tag729.xml"/><Relationship Id="rId142" Type="http://schemas.openxmlformats.org/officeDocument/2006/relationships/tags" Target="../tags/tag730.xml"/><Relationship Id="rId143" Type="http://schemas.openxmlformats.org/officeDocument/2006/relationships/tags" Target="../tags/tag731.xml"/><Relationship Id="rId144" Type="http://schemas.openxmlformats.org/officeDocument/2006/relationships/tags" Target="../tags/tag732.xml"/><Relationship Id="rId145" Type="http://schemas.openxmlformats.org/officeDocument/2006/relationships/tags" Target="../tags/tag733.xml"/><Relationship Id="rId146" Type="http://schemas.openxmlformats.org/officeDocument/2006/relationships/tags" Target="../tags/tag734.xml"/><Relationship Id="rId147" Type="http://schemas.openxmlformats.org/officeDocument/2006/relationships/tags" Target="../tags/tag735.xml"/><Relationship Id="rId148" Type="http://schemas.openxmlformats.org/officeDocument/2006/relationships/tags" Target="../tags/tag736.xml"/><Relationship Id="rId149" Type="http://schemas.openxmlformats.org/officeDocument/2006/relationships/tags" Target="../tags/tag737.xml"/><Relationship Id="rId230" Type="http://schemas.openxmlformats.org/officeDocument/2006/relationships/tags" Target="../tags/tag818.xml"/><Relationship Id="rId231" Type="http://schemas.openxmlformats.org/officeDocument/2006/relationships/tags" Target="../tags/tag819.xml"/><Relationship Id="rId232" Type="http://schemas.openxmlformats.org/officeDocument/2006/relationships/tags" Target="../tags/tag820.xml"/><Relationship Id="rId233" Type="http://schemas.openxmlformats.org/officeDocument/2006/relationships/tags" Target="../tags/tag821.xml"/><Relationship Id="rId234" Type="http://schemas.openxmlformats.org/officeDocument/2006/relationships/tags" Target="../tags/tag822.xml"/><Relationship Id="rId235" Type="http://schemas.openxmlformats.org/officeDocument/2006/relationships/tags" Target="../tags/tag823.xml"/><Relationship Id="rId236" Type="http://schemas.openxmlformats.org/officeDocument/2006/relationships/tags" Target="../tags/tag824.xml"/><Relationship Id="rId237" Type="http://schemas.openxmlformats.org/officeDocument/2006/relationships/tags" Target="../tags/tag825.xml"/><Relationship Id="rId238" Type="http://schemas.openxmlformats.org/officeDocument/2006/relationships/tags" Target="../tags/tag826.xml"/><Relationship Id="rId239" Type="http://schemas.openxmlformats.org/officeDocument/2006/relationships/tags" Target="../tags/tag827.xml"/><Relationship Id="rId320" Type="http://schemas.openxmlformats.org/officeDocument/2006/relationships/notesSlide" Target="../notesSlides/notesSlide15.xml"/><Relationship Id="rId50" Type="http://schemas.openxmlformats.org/officeDocument/2006/relationships/tags" Target="../tags/tag638.xml"/><Relationship Id="rId51" Type="http://schemas.openxmlformats.org/officeDocument/2006/relationships/tags" Target="../tags/tag639.xml"/><Relationship Id="rId52" Type="http://schemas.openxmlformats.org/officeDocument/2006/relationships/tags" Target="../tags/tag640.xml"/><Relationship Id="rId53" Type="http://schemas.openxmlformats.org/officeDocument/2006/relationships/tags" Target="../tags/tag641.xml"/><Relationship Id="rId54" Type="http://schemas.openxmlformats.org/officeDocument/2006/relationships/tags" Target="../tags/tag642.xml"/><Relationship Id="rId55" Type="http://schemas.openxmlformats.org/officeDocument/2006/relationships/tags" Target="../tags/tag643.xml"/><Relationship Id="rId56" Type="http://schemas.openxmlformats.org/officeDocument/2006/relationships/tags" Target="../tags/tag644.xml"/><Relationship Id="rId57" Type="http://schemas.openxmlformats.org/officeDocument/2006/relationships/tags" Target="../tags/tag645.xml"/><Relationship Id="rId58" Type="http://schemas.openxmlformats.org/officeDocument/2006/relationships/tags" Target="../tags/tag646.xml"/><Relationship Id="rId59" Type="http://schemas.openxmlformats.org/officeDocument/2006/relationships/tags" Target="../tags/tag647.xml"/><Relationship Id="rId150" Type="http://schemas.openxmlformats.org/officeDocument/2006/relationships/tags" Target="../tags/tag738.xml"/><Relationship Id="rId151" Type="http://schemas.openxmlformats.org/officeDocument/2006/relationships/tags" Target="../tags/tag739.xml"/><Relationship Id="rId152" Type="http://schemas.openxmlformats.org/officeDocument/2006/relationships/tags" Target="../tags/tag740.xml"/><Relationship Id="rId153" Type="http://schemas.openxmlformats.org/officeDocument/2006/relationships/tags" Target="../tags/tag741.xml"/><Relationship Id="rId154" Type="http://schemas.openxmlformats.org/officeDocument/2006/relationships/tags" Target="../tags/tag742.xml"/><Relationship Id="rId155" Type="http://schemas.openxmlformats.org/officeDocument/2006/relationships/tags" Target="../tags/tag743.xml"/><Relationship Id="rId156" Type="http://schemas.openxmlformats.org/officeDocument/2006/relationships/tags" Target="../tags/tag744.xml"/><Relationship Id="rId157" Type="http://schemas.openxmlformats.org/officeDocument/2006/relationships/tags" Target="../tags/tag745.xml"/><Relationship Id="rId158" Type="http://schemas.openxmlformats.org/officeDocument/2006/relationships/tags" Target="../tags/tag746.xml"/><Relationship Id="rId159" Type="http://schemas.openxmlformats.org/officeDocument/2006/relationships/tags" Target="../tags/tag747.xml"/><Relationship Id="rId240" Type="http://schemas.openxmlformats.org/officeDocument/2006/relationships/tags" Target="../tags/tag828.xml"/><Relationship Id="rId241" Type="http://schemas.openxmlformats.org/officeDocument/2006/relationships/tags" Target="../tags/tag829.xml"/><Relationship Id="rId242" Type="http://schemas.openxmlformats.org/officeDocument/2006/relationships/tags" Target="../tags/tag830.xml"/><Relationship Id="rId243" Type="http://schemas.openxmlformats.org/officeDocument/2006/relationships/tags" Target="../tags/tag831.xml"/><Relationship Id="rId244" Type="http://schemas.openxmlformats.org/officeDocument/2006/relationships/tags" Target="../tags/tag832.xml"/><Relationship Id="rId245" Type="http://schemas.openxmlformats.org/officeDocument/2006/relationships/tags" Target="../tags/tag833.xml"/><Relationship Id="rId246" Type="http://schemas.openxmlformats.org/officeDocument/2006/relationships/tags" Target="../tags/tag834.xml"/><Relationship Id="rId247" Type="http://schemas.openxmlformats.org/officeDocument/2006/relationships/tags" Target="../tags/tag835.xml"/><Relationship Id="rId248" Type="http://schemas.openxmlformats.org/officeDocument/2006/relationships/tags" Target="../tags/tag836.xml"/><Relationship Id="rId249" Type="http://schemas.openxmlformats.org/officeDocument/2006/relationships/tags" Target="../tags/tag837.xml"/><Relationship Id="rId60" Type="http://schemas.openxmlformats.org/officeDocument/2006/relationships/tags" Target="../tags/tag648.xml"/><Relationship Id="rId61" Type="http://schemas.openxmlformats.org/officeDocument/2006/relationships/tags" Target="../tags/tag649.xml"/><Relationship Id="rId62" Type="http://schemas.openxmlformats.org/officeDocument/2006/relationships/tags" Target="../tags/tag650.xml"/><Relationship Id="rId63" Type="http://schemas.openxmlformats.org/officeDocument/2006/relationships/tags" Target="../tags/tag651.xml"/><Relationship Id="rId64" Type="http://schemas.openxmlformats.org/officeDocument/2006/relationships/tags" Target="../tags/tag652.xml"/><Relationship Id="rId65" Type="http://schemas.openxmlformats.org/officeDocument/2006/relationships/tags" Target="../tags/tag653.xml"/><Relationship Id="rId66" Type="http://schemas.openxmlformats.org/officeDocument/2006/relationships/tags" Target="../tags/tag654.xml"/><Relationship Id="rId67" Type="http://schemas.openxmlformats.org/officeDocument/2006/relationships/tags" Target="../tags/tag655.xml"/><Relationship Id="rId68" Type="http://schemas.openxmlformats.org/officeDocument/2006/relationships/tags" Target="../tags/tag656.xml"/><Relationship Id="rId69" Type="http://schemas.openxmlformats.org/officeDocument/2006/relationships/tags" Target="../tags/tag657.xml"/><Relationship Id="rId160" Type="http://schemas.openxmlformats.org/officeDocument/2006/relationships/tags" Target="../tags/tag748.xml"/><Relationship Id="rId161" Type="http://schemas.openxmlformats.org/officeDocument/2006/relationships/tags" Target="../tags/tag749.xml"/><Relationship Id="rId162" Type="http://schemas.openxmlformats.org/officeDocument/2006/relationships/tags" Target="../tags/tag750.xml"/><Relationship Id="rId163" Type="http://schemas.openxmlformats.org/officeDocument/2006/relationships/tags" Target="../tags/tag751.xml"/><Relationship Id="rId164" Type="http://schemas.openxmlformats.org/officeDocument/2006/relationships/tags" Target="../tags/tag752.xml"/><Relationship Id="rId165" Type="http://schemas.openxmlformats.org/officeDocument/2006/relationships/tags" Target="../tags/tag753.xml"/><Relationship Id="rId166" Type="http://schemas.openxmlformats.org/officeDocument/2006/relationships/tags" Target="../tags/tag754.xml"/><Relationship Id="rId167" Type="http://schemas.openxmlformats.org/officeDocument/2006/relationships/tags" Target="../tags/tag755.xml"/><Relationship Id="rId168" Type="http://schemas.openxmlformats.org/officeDocument/2006/relationships/tags" Target="../tags/tag756.xml"/><Relationship Id="rId169" Type="http://schemas.openxmlformats.org/officeDocument/2006/relationships/tags" Target="../tags/tag757.xml"/><Relationship Id="rId250" Type="http://schemas.openxmlformats.org/officeDocument/2006/relationships/tags" Target="../tags/tag838.xml"/><Relationship Id="rId251" Type="http://schemas.openxmlformats.org/officeDocument/2006/relationships/tags" Target="../tags/tag839.xml"/><Relationship Id="rId252" Type="http://schemas.openxmlformats.org/officeDocument/2006/relationships/tags" Target="../tags/tag840.xml"/><Relationship Id="rId253" Type="http://schemas.openxmlformats.org/officeDocument/2006/relationships/tags" Target="../tags/tag841.xml"/><Relationship Id="rId254" Type="http://schemas.openxmlformats.org/officeDocument/2006/relationships/tags" Target="../tags/tag842.xml"/><Relationship Id="rId255" Type="http://schemas.openxmlformats.org/officeDocument/2006/relationships/tags" Target="../tags/tag843.xml"/><Relationship Id="rId256" Type="http://schemas.openxmlformats.org/officeDocument/2006/relationships/tags" Target="../tags/tag844.xml"/><Relationship Id="rId257" Type="http://schemas.openxmlformats.org/officeDocument/2006/relationships/tags" Target="../tags/tag845.xml"/><Relationship Id="rId258" Type="http://schemas.openxmlformats.org/officeDocument/2006/relationships/tags" Target="../tags/tag846.xml"/><Relationship Id="rId259" Type="http://schemas.openxmlformats.org/officeDocument/2006/relationships/tags" Target="../tags/tag847.xml"/><Relationship Id="rId100" Type="http://schemas.openxmlformats.org/officeDocument/2006/relationships/tags" Target="../tags/tag688.xml"/><Relationship Id="rId101" Type="http://schemas.openxmlformats.org/officeDocument/2006/relationships/tags" Target="../tags/tag689.xml"/><Relationship Id="rId102" Type="http://schemas.openxmlformats.org/officeDocument/2006/relationships/tags" Target="../tags/tag690.xml"/><Relationship Id="rId103" Type="http://schemas.openxmlformats.org/officeDocument/2006/relationships/tags" Target="../tags/tag691.xml"/><Relationship Id="rId104" Type="http://schemas.openxmlformats.org/officeDocument/2006/relationships/tags" Target="../tags/tag692.xml"/><Relationship Id="rId105" Type="http://schemas.openxmlformats.org/officeDocument/2006/relationships/tags" Target="../tags/tag69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16.xml"/><Relationship Id="rId1" Type="http://schemas.openxmlformats.org/officeDocument/2006/relationships/tags" Target="../tags/tag908.xml"/><Relationship Id="rId2" Type="http://schemas.openxmlformats.org/officeDocument/2006/relationships/tags" Target="../tags/tag909.xml"/></Relationships>
</file>

<file path=ppt/slides/_rels/slide17.xml.rels><?xml version="1.0" encoding="UTF-8" standalone="yes"?>
<Relationships xmlns="http://schemas.openxmlformats.org/package/2006/relationships"><Relationship Id="rId9" Type="http://schemas.openxmlformats.org/officeDocument/2006/relationships/tags" Target="../tags/tag919.xml"/><Relationship Id="rId20" Type="http://schemas.openxmlformats.org/officeDocument/2006/relationships/tags" Target="../tags/tag930.xml"/><Relationship Id="rId21" Type="http://schemas.openxmlformats.org/officeDocument/2006/relationships/tags" Target="../tags/tag931.xml"/><Relationship Id="rId22" Type="http://schemas.openxmlformats.org/officeDocument/2006/relationships/slideLayout" Target="../slideLayouts/slideLayout9.xml"/><Relationship Id="rId23" Type="http://schemas.openxmlformats.org/officeDocument/2006/relationships/notesSlide" Target="../notesSlides/notesSlide17.xml"/><Relationship Id="rId10" Type="http://schemas.openxmlformats.org/officeDocument/2006/relationships/tags" Target="../tags/tag920.xml"/><Relationship Id="rId11" Type="http://schemas.openxmlformats.org/officeDocument/2006/relationships/tags" Target="../tags/tag921.xml"/><Relationship Id="rId12" Type="http://schemas.openxmlformats.org/officeDocument/2006/relationships/tags" Target="../tags/tag922.xml"/><Relationship Id="rId13" Type="http://schemas.openxmlformats.org/officeDocument/2006/relationships/tags" Target="../tags/tag923.xml"/><Relationship Id="rId14" Type="http://schemas.openxmlformats.org/officeDocument/2006/relationships/tags" Target="../tags/tag924.xml"/><Relationship Id="rId15" Type="http://schemas.openxmlformats.org/officeDocument/2006/relationships/tags" Target="../tags/tag925.xml"/><Relationship Id="rId16" Type="http://schemas.openxmlformats.org/officeDocument/2006/relationships/tags" Target="../tags/tag926.xml"/><Relationship Id="rId17" Type="http://schemas.openxmlformats.org/officeDocument/2006/relationships/tags" Target="../tags/tag927.xml"/><Relationship Id="rId18" Type="http://schemas.openxmlformats.org/officeDocument/2006/relationships/tags" Target="../tags/tag928.xml"/><Relationship Id="rId19" Type="http://schemas.openxmlformats.org/officeDocument/2006/relationships/tags" Target="../tags/tag929.xml"/><Relationship Id="rId1" Type="http://schemas.openxmlformats.org/officeDocument/2006/relationships/tags" Target="../tags/tag911.xml"/><Relationship Id="rId2" Type="http://schemas.openxmlformats.org/officeDocument/2006/relationships/tags" Target="../tags/tag912.xml"/><Relationship Id="rId3" Type="http://schemas.openxmlformats.org/officeDocument/2006/relationships/tags" Target="../tags/tag913.xml"/><Relationship Id="rId4" Type="http://schemas.openxmlformats.org/officeDocument/2006/relationships/tags" Target="../tags/tag914.xml"/><Relationship Id="rId5" Type="http://schemas.openxmlformats.org/officeDocument/2006/relationships/tags" Target="../tags/tag915.xml"/><Relationship Id="rId6" Type="http://schemas.openxmlformats.org/officeDocument/2006/relationships/tags" Target="../tags/tag916.xml"/><Relationship Id="rId7" Type="http://schemas.openxmlformats.org/officeDocument/2006/relationships/tags" Target="../tags/tag917.xml"/><Relationship Id="rId8" Type="http://schemas.openxmlformats.org/officeDocument/2006/relationships/tags" Target="../tags/tag918.xml"/></Relationships>
</file>

<file path=ppt/slides/_rels/slide18.xml.rels><?xml version="1.0" encoding="UTF-8" standalone="yes"?>
<Relationships xmlns="http://schemas.openxmlformats.org/package/2006/relationships"><Relationship Id="rId9" Type="http://schemas.openxmlformats.org/officeDocument/2006/relationships/tags" Target="../tags/tag941.xml"/><Relationship Id="rId20" Type="http://schemas.openxmlformats.org/officeDocument/2006/relationships/tags" Target="../tags/tag952.xml"/><Relationship Id="rId21" Type="http://schemas.openxmlformats.org/officeDocument/2006/relationships/tags" Target="../tags/tag953.xml"/><Relationship Id="rId22" Type="http://schemas.openxmlformats.org/officeDocument/2006/relationships/tags" Target="../tags/tag954.xml"/><Relationship Id="rId23" Type="http://schemas.openxmlformats.org/officeDocument/2006/relationships/tags" Target="../tags/tag955.xml"/><Relationship Id="rId24" Type="http://schemas.openxmlformats.org/officeDocument/2006/relationships/tags" Target="../tags/tag956.xml"/><Relationship Id="rId25" Type="http://schemas.openxmlformats.org/officeDocument/2006/relationships/tags" Target="../tags/tag957.xml"/><Relationship Id="rId26" Type="http://schemas.openxmlformats.org/officeDocument/2006/relationships/tags" Target="../tags/tag958.xml"/><Relationship Id="rId27" Type="http://schemas.openxmlformats.org/officeDocument/2006/relationships/tags" Target="../tags/tag959.xml"/><Relationship Id="rId28" Type="http://schemas.openxmlformats.org/officeDocument/2006/relationships/tags" Target="../tags/tag960.xml"/><Relationship Id="rId29" Type="http://schemas.openxmlformats.org/officeDocument/2006/relationships/tags" Target="../tags/tag961.xml"/><Relationship Id="rId30" Type="http://schemas.openxmlformats.org/officeDocument/2006/relationships/slideLayout" Target="../slideLayouts/slideLayout2.xml"/><Relationship Id="rId31" Type="http://schemas.openxmlformats.org/officeDocument/2006/relationships/notesSlide" Target="../notesSlides/notesSlide18.xml"/><Relationship Id="rId10" Type="http://schemas.openxmlformats.org/officeDocument/2006/relationships/tags" Target="../tags/tag942.xml"/><Relationship Id="rId11" Type="http://schemas.openxmlformats.org/officeDocument/2006/relationships/tags" Target="../tags/tag943.xml"/><Relationship Id="rId12" Type="http://schemas.openxmlformats.org/officeDocument/2006/relationships/tags" Target="../tags/tag944.xml"/><Relationship Id="rId13" Type="http://schemas.openxmlformats.org/officeDocument/2006/relationships/tags" Target="../tags/tag945.xml"/><Relationship Id="rId14" Type="http://schemas.openxmlformats.org/officeDocument/2006/relationships/tags" Target="../tags/tag946.xml"/><Relationship Id="rId15" Type="http://schemas.openxmlformats.org/officeDocument/2006/relationships/tags" Target="../tags/tag947.xml"/><Relationship Id="rId16" Type="http://schemas.openxmlformats.org/officeDocument/2006/relationships/tags" Target="../tags/tag948.xml"/><Relationship Id="rId17" Type="http://schemas.openxmlformats.org/officeDocument/2006/relationships/tags" Target="../tags/tag949.xml"/><Relationship Id="rId18" Type="http://schemas.openxmlformats.org/officeDocument/2006/relationships/tags" Target="../tags/tag950.xml"/><Relationship Id="rId19" Type="http://schemas.openxmlformats.org/officeDocument/2006/relationships/tags" Target="../tags/tag951.xml"/><Relationship Id="rId1" Type="http://schemas.openxmlformats.org/officeDocument/2006/relationships/tags" Target="../tags/tag933.xml"/><Relationship Id="rId2" Type="http://schemas.openxmlformats.org/officeDocument/2006/relationships/tags" Target="../tags/tag934.xml"/><Relationship Id="rId3" Type="http://schemas.openxmlformats.org/officeDocument/2006/relationships/tags" Target="../tags/tag935.xml"/><Relationship Id="rId4" Type="http://schemas.openxmlformats.org/officeDocument/2006/relationships/tags" Target="../tags/tag936.xml"/><Relationship Id="rId5" Type="http://schemas.openxmlformats.org/officeDocument/2006/relationships/tags" Target="../tags/tag937.xml"/><Relationship Id="rId6" Type="http://schemas.openxmlformats.org/officeDocument/2006/relationships/tags" Target="../tags/tag938.xml"/><Relationship Id="rId7" Type="http://schemas.openxmlformats.org/officeDocument/2006/relationships/tags" Target="../tags/tag939.xml"/><Relationship Id="rId8" Type="http://schemas.openxmlformats.org/officeDocument/2006/relationships/tags" Target="../tags/tag940.xml"/></Relationships>
</file>

<file path=ppt/slides/_rels/slide19.xml.rels><?xml version="1.0" encoding="UTF-8" standalone="yes"?>
<Relationships xmlns="http://schemas.openxmlformats.org/package/2006/relationships"><Relationship Id="rId3" Type="http://schemas.openxmlformats.org/officeDocument/2006/relationships/tags" Target="../tags/tag965.xml"/><Relationship Id="rId4" Type="http://schemas.openxmlformats.org/officeDocument/2006/relationships/slideLayout" Target="../slideLayouts/slideLayout9.xml"/><Relationship Id="rId5" Type="http://schemas.openxmlformats.org/officeDocument/2006/relationships/notesSlide" Target="../notesSlides/notesSlide19.xml"/><Relationship Id="rId6" Type="http://schemas.openxmlformats.org/officeDocument/2006/relationships/image" Target="../media/image19.png"/><Relationship Id="rId1" Type="http://schemas.openxmlformats.org/officeDocument/2006/relationships/tags" Target="../tags/tag963.xml"/><Relationship Id="rId2" Type="http://schemas.openxmlformats.org/officeDocument/2006/relationships/tags" Target="../tags/tag964.xml"/></Relationships>
</file>

<file path=ppt/slides/_rels/slide2.xml.rels><?xml version="1.0" encoding="UTF-8" standalone="yes"?>
<Relationships xmlns="http://schemas.openxmlformats.org/package/2006/relationships"><Relationship Id="rId3" Type="http://schemas.openxmlformats.org/officeDocument/2006/relationships/tags" Target="../tags/tag47.xml"/><Relationship Id="rId4" Type="http://schemas.openxmlformats.org/officeDocument/2006/relationships/tags" Target="../tags/tag48.xml"/><Relationship Id="rId5" Type="http://schemas.openxmlformats.org/officeDocument/2006/relationships/slideLayout" Target="../slideLayouts/slideLayout7.xml"/><Relationship Id="rId6" Type="http://schemas.openxmlformats.org/officeDocument/2006/relationships/notesSlide" Target="../notesSlides/notesSlide2.xml"/><Relationship Id="rId7" Type="http://schemas.openxmlformats.org/officeDocument/2006/relationships/image" Target="../media/image6.gif"/><Relationship Id="rId8" Type="http://schemas.openxmlformats.org/officeDocument/2006/relationships/hyperlink" Target="http://www.specs.de/cms/front_content.php?idart=267" TargetMode="External"/><Relationship Id="rId9" Type="http://schemas.openxmlformats.org/officeDocument/2006/relationships/comments" Target="../comments/comment2.xml"/><Relationship Id="rId1" Type="http://schemas.openxmlformats.org/officeDocument/2006/relationships/tags" Target="../tags/tag45.xml"/><Relationship Id="rId2" Type="http://schemas.openxmlformats.org/officeDocument/2006/relationships/tags" Target="../tags/tag46.xml"/></Relationships>
</file>

<file path=ppt/slides/_rels/slide20.xml.rels><?xml version="1.0" encoding="UTF-8" standalone="yes"?>
<Relationships xmlns="http://schemas.openxmlformats.org/package/2006/relationships"><Relationship Id="rId9" Type="http://schemas.openxmlformats.org/officeDocument/2006/relationships/tags" Target="../tags/tag975.xml"/><Relationship Id="rId20" Type="http://schemas.openxmlformats.org/officeDocument/2006/relationships/slideLayout" Target="../slideLayouts/slideLayout9.xml"/><Relationship Id="rId21" Type="http://schemas.openxmlformats.org/officeDocument/2006/relationships/notesSlide" Target="../notesSlides/notesSlide20.xml"/><Relationship Id="rId10" Type="http://schemas.openxmlformats.org/officeDocument/2006/relationships/tags" Target="../tags/tag976.xml"/><Relationship Id="rId11" Type="http://schemas.openxmlformats.org/officeDocument/2006/relationships/tags" Target="../tags/tag977.xml"/><Relationship Id="rId12" Type="http://schemas.openxmlformats.org/officeDocument/2006/relationships/tags" Target="../tags/tag978.xml"/><Relationship Id="rId13" Type="http://schemas.openxmlformats.org/officeDocument/2006/relationships/tags" Target="../tags/tag979.xml"/><Relationship Id="rId14" Type="http://schemas.openxmlformats.org/officeDocument/2006/relationships/tags" Target="../tags/tag980.xml"/><Relationship Id="rId15" Type="http://schemas.openxmlformats.org/officeDocument/2006/relationships/tags" Target="../tags/tag981.xml"/><Relationship Id="rId16" Type="http://schemas.openxmlformats.org/officeDocument/2006/relationships/tags" Target="../tags/tag982.xml"/><Relationship Id="rId17" Type="http://schemas.openxmlformats.org/officeDocument/2006/relationships/tags" Target="../tags/tag983.xml"/><Relationship Id="rId18" Type="http://schemas.openxmlformats.org/officeDocument/2006/relationships/tags" Target="../tags/tag984.xml"/><Relationship Id="rId19" Type="http://schemas.openxmlformats.org/officeDocument/2006/relationships/tags" Target="../tags/tag985.xml"/><Relationship Id="rId1" Type="http://schemas.openxmlformats.org/officeDocument/2006/relationships/tags" Target="../tags/tag967.xml"/><Relationship Id="rId2" Type="http://schemas.openxmlformats.org/officeDocument/2006/relationships/tags" Target="../tags/tag968.xml"/><Relationship Id="rId3" Type="http://schemas.openxmlformats.org/officeDocument/2006/relationships/tags" Target="../tags/tag969.xml"/><Relationship Id="rId4" Type="http://schemas.openxmlformats.org/officeDocument/2006/relationships/tags" Target="../tags/tag970.xml"/><Relationship Id="rId5" Type="http://schemas.openxmlformats.org/officeDocument/2006/relationships/tags" Target="../tags/tag971.xml"/><Relationship Id="rId6" Type="http://schemas.openxmlformats.org/officeDocument/2006/relationships/tags" Target="../tags/tag972.xml"/><Relationship Id="rId7" Type="http://schemas.openxmlformats.org/officeDocument/2006/relationships/tags" Target="../tags/tag973.xml"/><Relationship Id="rId8" Type="http://schemas.openxmlformats.org/officeDocument/2006/relationships/tags" Target="../tags/tag974.xml"/></Relationships>
</file>

<file path=ppt/slides/_rels/slide21.xml.rels><?xml version="1.0" encoding="UTF-8" standalone="yes"?>
<Relationships xmlns="http://schemas.openxmlformats.org/package/2006/relationships"><Relationship Id="rId3" Type="http://schemas.openxmlformats.org/officeDocument/2006/relationships/tags" Target="../tags/tag989.xml"/><Relationship Id="rId4" Type="http://schemas.openxmlformats.org/officeDocument/2006/relationships/tags" Target="../tags/tag990.xml"/><Relationship Id="rId5" Type="http://schemas.openxmlformats.org/officeDocument/2006/relationships/tags" Target="../tags/tag991.xml"/><Relationship Id="rId6" Type="http://schemas.openxmlformats.org/officeDocument/2006/relationships/tags" Target="../tags/tag992.xml"/><Relationship Id="rId7" Type="http://schemas.openxmlformats.org/officeDocument/2006/relationships/slideLayout" Target="../slideLayouts/slideLayout9.xml"/><Relationship Id="rId8" Type="http://schemas.openxmlformats.org/officeDocument/2006/relationships/notesSlide" Target="../notesSlides/notesSlide21.xml"/><Relationship Id="rId9" Type="http://schemas.openxmlformats.org/officeDocument/2006/relationships/image" Target="../media/image19.png"/><Relationship Id="rId1" Type="http://schemas.openxmlformats.org/officeDocument/2006/relationships/tags" Target="../tags/tag987.xml"/><Relationship Id="rId2" Type="http://schemas.openxmlformats.org/officeDocument/2006/relationships/tags" Target="../tags/tag988.xml"/></Relationships>
</file>

<file path=ppt/slides/_rels/slide22.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comments" Target="../comments/comment6.xml"/><Relationship Id="rId1" Type="http://schemas.openxmlformats.org/officeDocument/2006/relationships/tags" Target="../tags/tag994.xml"/><Relationship Id="rId2" Type="http://schemas.openxmlformats.org/officeDocument/2006/relationships/tags" Target="../tags/tag995.xml"/><Relationship Id="rId3" Type="http://schemas.openxmlformats.org/officeDocument/2006/relationships/tags" Target="../tags/tag996.xml"/><Relationship Id="rId4" Type="http://schemas.openxmlformats.org/officeDocument/2006/relationships/tags" Target="../tags/tag997.xml"/><Relationship Id="rId5" Type="http://schemas.openxmlformats.org/officeDocument/2006/relationships/tags" Target="../tags/tag998.xml"/><Relationship Id="rId6" Type="http://schemas.openxmlformats.org/officeDocument/2006/relationships/tags" Target="../tags/tag999.xml"/><Relationship Id="rId7" Type="http://schemas.openxmlformats.org/officeDocument/2006/relationships/tags" Target="../tags/tag1000.xml"/><Relationship Id="rId8" Type="http://schemas.openxmlformats.org/officeDocument/2006/relationships/tags" Target="../tags/tag1001.xml"/><Relationship Id="rId9" Type="http://schemas.openxmlformats.org/officeDocument/2006/relationships/slideLayout" Target="../slideLayouts/slideLayout9.xml"/><Relationship Id="rId10"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tags" Target="../tags/tag1013.xml"/><Relationship Id="rId12" Type="http://schemas.openxmlformats.org/officeDocument/2006/relationships/tags" Target="../tags/tag1014.xml"/><Relationship Id="rId13" Type="http://schemas.openxmlformats.org/officeDocument/2006/relationships/tags" Target="../tags/tag1015.xml"/><Relationship Id="rId14" Type="http://schemas.openxmlformats.org/officeDocument/2006/relationships/tags" Target="../tags/tag1016.xml"/><Relationship Id="rId15" Type="http://schemas.openxmlformats.org/officeDocument/2006/relationships/tags" Target="../tags/tag1017.xml"/><Relationship Id="rId16" Type="http://schemas.openxmlformats.org/officeDocument/2006/relationships/slideLayout" Target="../slideLayouts/slideLayout9.xml"/><Relationship Id="rId17" Type="http://schemas.openxmlformats.org/officeDocument/2006/relationships/notesSlide" Target="../notesSlides/notesSlide23.xml"/><Relationship Id="rId18" Type="http://schemas.openxmlformats.org/officeDocument/2006/relationships/image" Target="../media/image21.gif"/><Relationship Id="rId1" Type="http://schemas.openxmlformats.org/officeDocument/2006/relationships/tags" Target="../tags/tag1003.xml"/><Relationship Id="rId2" Type="http://schemas.openxmlformats.org/officeDocument/2006/relationships/tags" Target="../tags/tag1004.xml"/><Relationship Id="rId3" Type="http://schemas.openxmlformats.org/officeDocument/2006/relationships/tags" Target="../tags/tag1005.xml"/><Relationship Id="rId4" Type="http://schemas.openxmlformats.org/officeDocument/2006/relationships/tags" Target="../tags/tag1006.xml"/><Relationship Id="rId5" Type="http://schemas.openxmlformats.org/officeDocument/2006/relationships/tags" Target="../tags/tag1007.xml"/><Relationship Id="rId6" Type="http://schemas.openxmlformats.org/officeDocument/2006/relationships/tags" Target="../tags/tag1008.xml"/><Relationship Id="rId7" Type="http://schemas.openxmlformats.org/officeDocument/2006/relationships/tags" Target="../tags/tag1009.xml"/><Relationship Id="rId8" Type="http://schemas.openxmlformats.org/officeDocument/2006/relationships/tags" Target="../tags/tag1010.xml"/><Relationship Id="rId9" Type="http://schemas.openxmlformats.org/officeDocument/2006/relationships/tags" Target="../tags/tag1011.xml"/><Relationship Id="rId10" Type="http://schemas.openxmlformats.org/officeDocument/2006/relationships/tags" Target="../tags/tag10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24.xml"/><Relationship Id="rId1" Type="http://schemas.openxmlformats.org/officeDocument/2006/relationships/tags" Target="../tags/tag1019.xml"/><Relationship Id="rId2" Type="http://schemas.openxmlformats.org/officeDocument/2006/relationships/tags" Target="../tags/tag1020.xml"/></Relationships>
</file>

<file path=ppt/slides/_rels/slide25.xml.rels><?xml version="1.0" encoding="UTF-8" standalone="yes"?>
<Relationships xmlns="http://schemas.openxmlformats.org/package/2006/relationships"><Relationship Id="rId3" Type="http://schemas.openxmlformats.org/officeDocument/2006/relationships/tags" Target="../tags/tag1024.xml"/><Relationship Id="rId4" Type="http://schemas.openxmlformats.org/officeDocument/2006/relationships/tags" Target="../tags/tag1025.xml"/><Relationship Id="rId5" Type="http://schemas.openxmlformats.org/officeDocument/2006/relationships/tags" Target="../tags/tag1026.xml"/><Relationship Id="rId6" Type="http://schemas.openxmlformats.org/officeDocument/2006/relationships/slideLayout" Target="../slideLayouts/slideLayout9.xml"/><Relationship Id="rId7" Type="http://schemas.openxmlformats.org/officeDocument/2006/relationships/notesSlide" Target="../notesSlides/notesSlide25.xml"/><Relationship Id="rId8" Type="http://schemas.openxmlformats.org/officeDocument/2006/relationships/chart" Target="../charts/chart1.xml"/><Relationship Id="rId1" Type="http://schemas.openxmlformats.org/officeDocument/2006/relationships/tags" Target="../tags/tag1022.xml"/><Relationship Id="rId2" Type="http://schemas.openxmlformats.org/officeDocument/2006/relationships/tags" Target="../tags/tag1023.xml"/></Relationships>
</file>

<file path=ppt/slides/_rels/slide26.xml.rels><?xml version="1.0" encoding="UTF-8" standalone="yes"?>
<Relationships xmlns="http://schemas.openxmlformats.org/package/2006/relationships"><Relationship Id="rId11" Type="http://schemas.openxmlformats.org/officeDocument/2006/relationships/tags" Target="../tags/tag1038.xml"/><Relationship Id="rId12" Type="http://schemas.openxmlformats.org/officeDocument/2006/relationships/tags" Target="../tags/tag1039.xml"/><Relationship Id="rId13" Type="http://schemas.openxmlformats.org/officeDocument/2006/relationships/tags" Target="../tags/tag1040.xml"/><Relationship Id="rId14" Type="http://schemas.openxmlformats.org/officeDocument/2006/relationships/tags" Target="../tags/tag1041.xml"/><Relationship Id="rId15" Type="http://schemas.openxmlformats.org/officeDocument/2006/relationships/tags" Target="../tags/tag1042.xml"/><Relationship Id="rId16" Type="http://schemas.openxmlformats.org/officeDocument/2006/relationships/tags" Target="../tags/tag1043.xml"/><Relationship Id="rId17" Type="http://schemas.openxmlformats.org/officeDocument/2006/relationships/tags" Target="../tags/tag1044.xml"/><Relationship Id="rId18" Type="http://schemas.openxmlformats.org/officeDocument/2006/relationships/slideLayout" Target="../slideLayouts/slideLayout9.xml"/><Relationship Id="rId19" Type="http://schemas.openxmlformats.org/officeDocument/2006/relationships/notesSlide" Target="../notesSlides/notesSlide26.xml"/><Relationship Id="rId1" Type="http://schemas.openxmlformats.org/officeDocument/2006/relationships/tags" Target="../tags/tag1028.xml"/><Relationship Id="rId2" Type="http://schemas.openxmlformats.org/officeDocument/2006/relationships/tags" Target="../tags/tag1029.xml"/><Relationship Id="rId3" Type="http://schemas.openxmlformats.org/officeDocument/2006/relationships/tags" Target="../tags/tag1030.xml"/><Relationship Id="rId4" Type="http://schemas.openxmlformats.org/officeDocument/2006/relationships/tags" Target="../tags/tag1031.xml"/><Relationship Id="rId5" Type="http://schemas.openxmlformats.org/officeDocument/2006/relationships/tags" Target="../tags/tag1032.xml"/><Relationship Id="rId6" Type="http://schemas.openxmlformats.org/officeDocument/2006/relationships/tags" Target="../tags/tag1033.xml"/><Relationship Id="rId7" Type="http://schemas.openxmlformats.org/officeDocument/2006/relationships/tags" Target="../tags/tag1034.xml"/><Relationship Id="rId8" Type="http://schemas.openxmlformats.org/officeDocument/2006/relationships/tags" Target="../tags/tag1035.xml"/><Relationship Id="rId9" Type="http://schemas.openxmlformats.org/officeDocument/2006/relationships/tags" Target="../tags/tag1036.xml"/><Relationship Id="rId10" Type="http://schemas.openxmlformats.org/officeDocument/2006/relationships/tags" Target="../tags/tag1037.xml"/></Relationships>
</file>

<file path=ppt/slides/_rels/slide27.xml.rels><?xml version="1.0" encoding="UTF-8" standalone="yes"?>
<Relationships xmlns="http://schemas.openxmlformats.org/package/2006/relationships"><Relationship Id="rId3" Type="http://schemas.openxmlformats.org/officeDocument/2006/relationships/tags" Target="../tags/tag1048.xml"/><Relationship Id="rId4" Type="http://schemas.openxmlformats.org/officeDocument/2006/relationships/tags" Target="../tags/tag1049.xml"/><Relationship Id="rId5" Type="http://schemas.openxmlformats.org/officeDocument/2006/relationships/tags" Target="../tags/tag1050.xml"/><Relationship Id="rId6" Type="http://schemas.openxmlformats.org/officeDocument/2006/relationships/tags" Target="../tags/tag1051.xml"/><Relationship Id="rId7" Type="http://schemas.openxmlformats.org/officeDocument/2006/relationships/slideLayout" Target="../slideLayouts/slideLayout9.xml"/><Relationship Id="rId8" Type="http://schemas.openxmlformats.org/officeDocument/2006/relationships/notesSlide" Target="../notesSlides/notesSlide27.xml"/><Relationship Id="rId9" Type="http://schemas.openxmlformats.org/officeDocument/2006/relationships/image" Target="../media/image22.emf"/><Relationship Id="rId10" Type="http://schemas.openxmlformats.org/officeDocument/2006/relationships/image" Target="../media/image23.emf"/><Relationship Id="rId1" Type="http://schemas.openxmlformats.org/officeDocument/2006/relationships/tags" Target="../tags/tag1046.xml"/><Relationship Id="rId2" Type="http://schemas.openxmlformats.org/officeDocument/2006/relationships/tags" Target="../tags/tag1047.xml"/></Relationships>
</file>

<file path=ppt/slides/_rels/slide28.xml.rels><?xml version="1.0" encoding="UTF-8" standalone="yes"?>
<Relationships xmlns="http://schemas.openxmlformats.org/package/2006/relationships"><Relationship Id="rId9" Type="http://schemas.openxmlformats.org/officeDocument/2006/relationships/tags" Target="../tags/tag1061.xml"/><Relationship Id="rId20" Type="http://schemas.openxmlformats.org/officeDocument/2006/relationships/tags" Target="../tags/tag1072.xml"/><Relationship Id="rId21" Type="http://schemas.openxmlformats.org/officeDocument/2006/relationships/tags" Target="../tags/tag1073.xml"/><Relationship Id="rId22" Type="http://schemas.openxmlformats.org/officeDocument/2006/relationships/tags" Target="../tags/tag1074.xml"/><Relationship Id="rId23" Type="http://schemas.openxmlformats.org/officeDocument/2006/relationships/slideLayout" Target="../slideLayouts/slideLayout9.xml"/><Relationship Id="rId24" Type="http://schemas.openxmlformats.org/officeDocument/2006/relationships/notesSlide" Target="../notesSlides/notesSlide28.xml"/><Relationship Id="rId25" Type="http://schemas.openxmlformats.org/officeDocument/2006/relationships/comments" Target="../comments/comment7.xml"/><Relationship Id="rId10" Type="http://schemas.openxmlformats.org/officeDocument/2006/relationships/tags" Target="../tags/tag1062.xml"/><Relationship Id="rId11" Type="http://schemas.openxmlformats.org/officeDocument/2006/relationships/tags" Target="../tags/tag1063.xml"/><Relationship Id="rId12" Type="http://schemas.openxmlformats.org/officeDocument/2006/relationships/tags" Target="../tags/tag1064.xml"/><Relationship Id="rId13" Type="http://schemas.openxmlformats.org/officeDocument/2006/relationships/tags" Target="../tags/tag1065.xml"/><Relationship Id="rId14" Type="http://schemas.openxmlformats.org/officeDocument/2006/relationships/tags" Target="../tags/tag1066.xml"/><Relationship Id="rId15" Type="http://schemas.openxmlformats.org/officeDocument/2006/relationships/tags" Target="../tags/tag1067.xml"/><Relationship Id="rId16" Type="http://schemas.openxmlformats.org/officeDocument/2006/relationships/tags" Target="../tags/tag1068.xml"/><Relationship Id="rId17" Type="http://schemas.openxmlformats.org/officeDocument/2006/relationships/tags" Target="../tags/tag1069.xml"/><Relationship Id="rId18" Type="http://schemas.openxmlformats.org/officeDocument/2006/relationships/tags" Target="../tags/tag1070.xml"/><Relationship Id="rId19" Type="http://schemas.openxmlformats.org/officeDocument/2006/relationships/tags" Target="../tags/tag1071.xml"/><Relationship Id="rId1" Type="http://schemas.openxmlformats.org/officeDocument/2006/relationships/tags" Target="../tags/tag1053.xml"/><Relationship Id="rId2" Type="http://schemas.openxmlformats.org/officeDocument/2006/relationships/tags" Target="../tags/tag1054.xml"/><Relationship Id="rId3" Type="http://schemas.openxmlformats.org/officeDocument/2006/relationships/tags" Target="../tags/tag1055.xml"/><Relationship Id="rId4" Type="http://schemas.openxmlformats.org/officeDocument/2006/relationships/tags" Target="../tags/tag1056.xml"/><Relationship Id="rId5" Type="http://schemas.openxmlformats.org/officeDocument/2006/relationships/tags" Target="../tags/tag1057.xml"/><Relationship Id="rId6" Type="http://schemas.openxmlformats.org/officeDocument/2006/relationships/tags" Target="../tags/tag1058.xml"/><Relationship Id="rId7" Type="http://schemas.openxmlformats.org/officeDocument/2006/relationships/tags" Target="../tags/tag1059.xml"/><Relationship Id="rId8" Type="http://schemas.openxmlformats.org/officeDocument/2006/relationships/tags" Target="../tags/tag1060.xml"/></Relationships>
</file>

<file path=ppt/slides/_rels/slide29.xml.rels><?xml version="1.0" encoding="UTF-8" standalone="yes"?>
<Relationships xmlns="http://schemas.openxmlformats.org/package/2006/relationships"><Relationship Id="rId11" Type="http://schemas.openxmlformats.org/officeDocument/2006/relationships/tags" Target="../tags/tag1086.xml"/><Relationship Id="rId12" Type="http://schemas.openxmlformats.org/officeDocument/2006/relationships/tags" Target="../tags/tag1087.xml"/><Relationship Id="rId13" Type="http://schemas.openxmlformats.org/officeDocument/2006/relationships/tags" Target="../tags/tag1088.xml"/><Relationship Id="rId14" Type="http://schemas.openxmlformats.org/officeDocument/2006/relationships/slideLayout" Target="../slideLayouts/slideLayout9.xml"/><Relationship Id="rId15" Type="http://schemas.openxmlformats.org/officeDocument/2006/relationships/notesSlide" Target="../notesSlides/notesSlide29.xml"/><Relationship Id="rId16" Type="http://schemas.openxmlformats.org/officeDocument/2006/relationships/comments" Target="../comments/comment8.xml"/><Relationship Id="rId1" Type="http://schemas.openxmlformats.org/officeDocument/2006/relationships/tags" Target="../tags/tag1076.xml"/><Relationship Id="rId2" Type="http://schemas.openxmlformats.org/officeDocument/2006/relationships/tags" Target="../tags/tag1077.xml"/><Relationship Id="rId3" Type="http://schemas.openxmlformats.org/officeDocument/2006/relationships/tags" Target="../tags/tag1078.xml"/><Relationship Id="rId4" Type="http://schemas.openxmlformats.org/officeDocument/2006/relationships/tags" Target="../tags/tag1079.xml"/><Relationship Id="rId5" Type="http://schemas.openxmlformats.org/officeDocument/2006/relationships/tags" Target="../tags/tag1080.xml"/><Relationship Id="rId6" Type="http://schemas.openxmlformats.org/officeDocument/2006/relationships/tags" Target="../tags/tag1081.xml"/><Relationship Id="rId7" Type="http://schemas.openxmlformats.org/officeDocument/2006/relationships/tags" Target="../tags/tag1082.xml"/><Relationship Id="rId8" Type="http://schemas.openxmlformats.org/officeDocument/2006/relationships/tags" Target="../tags/tag1083.xml"/><Relationship Id="rId9" Type="http://schemas.openxmlformats.org/officeDocument/2006/relationships/tags" Target="../tags/tag1084.xml"/><Relationship Id="rId10" Type="http://schemas.openxmlformats.org/officeDocument/2006/relationships/tags" Target="../tags/tag1085.xml"/></Relationships>
</file>

<file path=ppt/slides/_rels/slide3.xml.rels><?xml version="1.0" encoding="UTF-8" standalone="yes"?>
<Relationships xmlns="http://schemas.openxmlformats.org/package/2006/relationships"><Relationship Id="rId13" Type="http://schemas.openxmlformats.org/officeDocument/2006/relationships/tags" Target="../tags/tag61.xml"/><Relationship Id="rId14" Type="http://schemas.openxmlformats.org/officeDocument/2006/relationships/tags" Target="../tags/tag62.xml"/><Relationship Id="rId15" Type="http://schemas.openxmlformats.org/officeDocument/2006/relationships/tags" Target="../tags/tag63.xml"/><Relationship Id="rId16" Type="http://schemas.openxmlformats.org/officeDocument/2006/relationships/tags" Target="../tags/tag64.xml"/><Relationship Id="rId17" Type="http://schemas.openxmlformats.org/officeDocument/2006/relationships/tags" Target="../tags/tag65.xml"/><Relationship Id="rId18" Type="http://schemas.openxmlformats.org/officeDocument/2006/relationships/tags" Target="../tags/tag66.xml"/><Relationship Id="rId19" Type="http://schemas.openxmlformats.org/officeDocument/2006/relationships/tags" Target="../tags/tag67.xml"/><Relationship Id="rId63" Type="http://schemas.openxmlformats.org/officeDocument/2006/relationships/slideLayout" Target="../slideLayouts/slideLayout9.xml"/><Relationship Id="rId64" Type="http://schemas.openxmlformats.org/officeDocument/2006/relationships/notesSlide" Target="../notesSlides/notesSlide3.xml"/><Relationship Id="rId65" Type="http://schemas.openxmlformats.org/officeDocument/2006/relationships/slide" Target="slide29.xml"/><Relationship Id="rId66" Type="http://schemas.openxmlformats.org/officeDocument/2006/relationships/image" Target="../media/image7.gif"/><Relationship Id="rId67" Type="http://schemas.openxmlformats.org/officeDocument/2006/relationships/image" Target="../media/image8.png"/><Relationship Id="rId68" Type="http://schemas.openxmlformats.org/officeDocument/2006/relationships/image" Target="../media/image9.jpeg"/><Relationship Id="rId69" Type="http://schemas.openxmlformats.org/officeDocument/2006/relationships/image" Target="../media/image10.jpeg"/><Relationship Id="rId50" Type="http://schemas.openxmlformats.org/officeDocument/2006/relationships/tags" Target="../tags/tag98.xml"/><Relationship Id="rId51" Type="http://schemas.openxmlformats.org/officeDocument/2006/relationships/tags" Target="../tags/tag99.xml"/><Relationship Id="rId52" Type="http://schemas.openxmlformats.org/officeDocument/2006/relationships/tags" Target="../tags/tag100.xml"/><Relationship Id="rId53" Type="http://schemas.openxmlformats.org/officeDocument/2006/relationships/tags" Target="../tags/tag101.xml"/><Relationship Id="rId54" Type="http://schemas.openxmlformats.org/officeDocument/2006/relationships/tags" Target="../tags/tag102.xml"/><Relationship Id="rId55" Type="http://schemas.openxmlformats.org/officeDocument/2006/relationships/tags" Target="../tags/tag103.xml"/><Relationship Id="rId56" Type="http://schemas.openxmlformats.org/officeDocument/2006/relationships/tags" Target="../tags/tag104.xml"/><Relationship Id="rId57" Type="http://schemas.openxmlformats.org/officeDocument/2006/relationships/tags" Target="../tags/tag105.xml"/><Relationship Id="rId58" Type="http://schemas.openxmlformats.org/officeDocument/2006/relationships/tags" Target="../tags/tag106.xml"/><Relationship Id="rId59" Type="http://schemas.openxmlformats.org/officeDocument/2006/relationships/tags" Target="../tags/tag107.xml"/><Relationship Id="rId40" Type="http://schemas.openxmlformats.org/officeDocument/2006/relationships/tags" Target="../tags/tag88.xml"/><Relationship Id="rId41" Type="http://schemas.openxmlformats.org/officeDocument/2006/relationships/tags" Target="../tags/tag89.xml"/><Relationship Id="rId42" Type="http://schemas.openxmlformats.org/officeDocument/2006/relationships/tags" Target="../tags/tag90.xml"/><Relationship Id="rId43" Type="http://schemas.openxmlformats.org/officeDocument/2006/relationships/tags" Target="../tags/tag91.xml"/><Relationship Id="rId44" Type="http://schemas.openxmlformats.org/officeDocument/2006/relationships/tags" Target="../tags/tag92.xml"/><Relationship Id="rId45" Type="http://schemas.openxmlformats.org/officeDocument/2006/relationships/tags" Target="../tags/tag93.xml"/><Relationship Id="rId46" Type="http://schemas.openxmlformats.org/officeDocument/2006/relationships/tags" Target="../tags/tag94.xml"/><Relationship Id="rId47" Type="http://schemas.openxmlformats.org/officeDocument/2006/relationships/tags" Target="../tags/tag95.xml"/><Relationship Id="rId48" Type="http://schemas.openxmlformats.org/officeDocument/2006/relationships/tags" Target="../tags/tag96.xml"/><Relationship Id="rId49" Type="http://schemas.openxmlformats.org/officeDocument/2006/relationships/tags" Target="../tags/tag97.xml"/><Relationship Id="rId1" Type="http://schemas.openxmlformats.org/officeDocument/2006/relationships/tags" Target="../tags/tag49.xml"/><Relationship Id="rId2" Type="http://schemas.openxmlformats.org/officeDocument/2006/relationships/tags" Target="../tags/tag50.xml"/><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tags" Target="../tags/tag54.xml"/><Relationship Id="rId7" Type="http://schemas.openxmlformats.org/officeDocument/2006/relationships/tags" Target="../tags/tag55.xml"/><Relationship Id="rId8" Type="http://schemas.openxmlformats.org/officeDocument/2006/relationships/tags" Target="../tags/tag56.xml"/><Relationship Id="rId9" Type="http://schemas.openxmlformats.org/officeDocument/2006/relationships/tags" Target="../tags/tag57.xml"/><Relationship Id="rId30" Type="http://schemas.openxmlformats.org/officeDocument/2006/relationships/tags" Target="../tags/tag78.xml"/><Relationship Id="rId31" Type="http://schemas.openxmlformats.org/officeDocument/2006/relationships/tags" Target="../tags/tag79.xml"/><Relationship Id="rId32" Type="http://schemas.openxmlformats.org/officeDocument/2006/relationships/tags" Target="../tags/tag80.xml"/><Relationship Id="rId33" Type="http://schemas.openxmlformats.org/officeDocument/2006/relationships/tags" Target="../tags/tag81.xml"/><Relationship Id="rId34" Type="http://schemas.openxmlformats.org/officeDocument/2006/relationships/tags" Target="../tags/tag82.xml"/><Relationship Id="rId35" Type="http://schemas.openxmlformats.org/officeDocument/2006/relationships/tags" Target="../tags/tag83.xml"/><Relationship Id="rId36" Type="http://schemas.openxmlformats.org/officeDocument/2006/relationships/tags" Target="../tags/tag84.xml"/><Relationship Id="rId37" Type="http://schemas.openxmlformats.org/officeDocument/2006/relationships/tags" Target="../tags/tag85.xml"/><Relationship Id="rId38" Type="http://schemas.openxmlformats.org/officeDocument/2006/relationships/tags" Target="../tags/tag86.xml"/><Relationship Id="rId39" Type="http://schemas.openxmlformats.org/officeDocument/2006/relationships/tags" Target="../tags/tag87.xml"/><Relationship Id="rId70" Type="http://schemas.openxmlformats.org/officeDocument/2006/relationships/hyperlink" Target="http://library.thinkquest.org/13394/angielsk/athompd.html" TargetMode="External"/><Relationship Id="rId71" Type="http://schemas.openxmlformats.org/officeDocument/2006/relationships/hyperlink" Target="http://abyss.uoregon.edu/~js/21st_century_science/lectures/lec11.html" TargetMode="External"/><Relationship Id="rId72" Type="http://schemas.openxmlformats.org/officeDocument/2006/relationships/hyperlink" Target="http://mail.colonial.net/~hkaiter/astronomyimages1011/hydrogen_emis_spect.jpg" TargetMode="External"/><Relationship Id="rId20" Type="http://schemas.openxmlformats.org/officeDocument/2006/relationships/tags" Target="../tags/tag68.xml"/><Relationship Id="rId21" Type="http://schemas.openxmlformats.org/officeDocument/2006/relationships/tags" Target="../tags/tag69.xml"/><Relationship Id="rId22" Type="http://schemas.openxmlformats.org/officeDocument/2006/relationships/tags" Target="../tags/tag70.xml"/><Relationship Id="rId23" Type="http://schemas.openxmlformats.org/officeDocument/2006/relationships/tags" Target="../tags/tag71.xml"/><Relationship Id="rId24" Type="http://schemas.openxmlformats.org/officeDocument/2006/relationships/tags" Target="../tags/tag72.xml"/><Relationship Id="rId25" Type="http://schemas.openxmlformats.org/officeDocument/2006/relationships/tags" Target="../tags/tag73.xml"/><Relationship Id="rId26" Type="http://schemas.openxmlformats.org/officeDocument/2006/relationships/tags" Target="../tags/tag74.xml"/><Relationship Id="rId27" Type="http://schemas.openxmlformats.org/officeDocument/2006/relationships/tags" Target="../tags/tag75.xml"/><Relationship Id="rId28" Type="http://schemas.openxmlformats.org/officeDocument/2006/relationships/tags" Target="../tags/tag76.xml"/><Relationship Id="rId29" Type="http://schemas.openxmlformats.org/officeDocument/2006/relationships/tags" Target="../tags/tag77.xml"/><Relationship Id="rId73" Type="http://schemas.openxmlformats.org/officeDocument/2006/relationships/hyperlink" Target="http://upload.wikimedia.org/wikipedia/commons/9/97/A_New_System_of_Chemical_Philosophy_fp.jpg" TargetMode="External"/><Relationship Id="rId60" Type="http://schemas.openxmlformats.org/officeDocument/2006/relationships/tags" Target="../tags/tag108.xml"/><Relationship Id="rId61" Type="http://schemas.openxmlformats.org/officeDocument/2006/relationships/tags" Target="../tags/tag109.xml"/><Relationship Id="rId62" Type="http://schemas.openxmlformats.org/officeDocument/2006/relationships/tags" Target="../tags/tag110.xml"/><Relationship Id="rId10" Type="http://schemas.openxmlformats.org/officeDocument/2006/relationships/tags" Target="../tags/tag58.xml"/><Relationship Id="rId11" Type="http://schemas.openxmlformats.org/officeDocument/2006/relationships/tags" Target="../tags/tag59.xml"/><Relationship Id="rId12" Type="http://schemas.openxmlformats.org/officeDocument/2006/relationships/tags" Target="../tags/tag60.xml"/></Relationships>
</file>

<file path=ppt/slides/_rels/slide30.xml.rels><?xml version="1.0" encoding="UTF-8" standalone="yes"?>
<Relationships xmlns="http://schemas.openxmlformats.org/package/2006/relationships"><Relationship Id="rId11" Type="http://schemas.openxmlformats.org/officeDocument/2006/relationships/tags" Target="../tags/tag1100.xml"/><Relationship Id="rId12" Type="http://schemas.openxmlformats.org/officeDocument/2006/relationships/tags" Target="../tags/tag1101.xml"/><Relationship Id="rId13" Type="http://schemas.openxmlformats.org/officeDocument/2006/relationships/tags" Target="../tags/tag1102.xml"/><Relationship Id="rId14" Type="http://schemas.openxmlformats.org/officeDocument/2006/relationships/slideLayout" Target="../slideLayouts/slideLayout9.xml"/><Relationship Id="rId15" Type="http://schemas.openxmlformats.org/officeDocument/2006/relationships/notesSlide" Target="../notesSlides/notesSlide30.xml"/><Relationship Id="rId1" Type="http://schemas.openxmlformats.org/officeDocument/2006/relationships/tags" Target="../tags/tag1090.xml"/><Relationship Id="rId2" Type="http://schemas.openxmlformats.org/officeDocument/2006/relationships/tags" Target="../tags/tag1091.xml"/><Relationship Id="rId3" Type="http://schemas.openxmlformats.org/officeDocument/2006/relationships/tags" Target="../tags/tag1092.xml"/><Relationship Id="rId4" Type="http://schemas.openxmlformats.org/officeDocument/2006/relationships/tags" Target="../tags/tag1093.xml"/><Relationship Id="rId5" Type="http://schemas.openxmlformats.org/officeDocument/2006/relationships/tags" Target="../tags/tag1094.xml"/><Relationship Id="rId6" Type="http://schemas.openxmlformats.org/officeDocument/2006/relationships/tags" Target="../tags/tag1095.xml"/><Relationship Id="rId7" Type="http://schemas.openxmlformats.org/officeDocument/2006/relationships/tags" Target="../tags/tag1096.xml"/><Relationship Id="rId8" Type="http://schemas.openxmlformats.org/officeDocument/2006/relationships/tags" Target="../tags/tag1097.xml"/><Relationship Id="rId9" Type="http://schemas.openxmlformats.org/officeDocument/2006/relationships/tags" Target="../tags/tag1098.xml"/><Relationship Id="rId10" Type="http://schemas.openxmlformats.org/officeDocument/2006/relationships/tags" Target="../tags/tag1099.xml"/></Relationships>
</file>

<file path=ppt/slides/_rels/slide31.xml.rels><?xml version="1.0" encoding="UTF-8" standalone="yes"?>
<Relationships xmlns="http://schemas.openxmlformats.org/package/2006/relationships"><Relationship Id="rId3" Type="http://schemas.openxmlformats.org/officeDocument/2006/relationships/tags" Target="../tags/tag1106.xml"/><Relationship Id="rId4" Type="http://schemas.openxmlformats.org/officeDocument/2006/relationships/tags" Target="../tags/tag1107.xml"/><Relationship Id="rId5" Type="http://schemas.openxmlformats.org/officeDocument/2006/relationships/tags" Target="../tags/tag1108.xml"/><Relationship Id="rId6" Type="http://schemas.openxmlformats.org/officeDocument/2006/relationships/tags" Target="../tags/tag1109.xml"/><Relationship Id="rId7" Type="http://schemas.openxmlformats.org/officeDocument/2006/relationships/tags" Target="../tags/tag1110.xml"/><Relationship Id="rId8" Type="http://schemas.openxmlformats.org/officeDocument/2006/relationships/slideLayout" Target="../slideLayouts/slideLayout9.xml"/><Relationship Id="rId9" Type="http://schemas.openxmlformats.org/officeDocument/2006/relationships/notesSlide" Target="../notesSlides/notesSlide31.xml"/><Relationship Id="rId10" Type="http://schemas.openxmlformats.org/officeDocument/2006/relationships/image" Target="../media/image24.gif"/><Relationship Id="rId11" Type="http://schemas.openxmlformats.org/officeDocument/2006/relationships/hyperlink" Target="http://www.rsc.org/ej/JM/2010/b925409a/b925409a-f2.gif" TargetMode="External"/><Relationship Id="rId1" Type="http://schemas.openxmlformats.org/officeDocument/2006/relationships/tags" Target="../tags/tag1104.xml"/><Relationship Id="rId2" Type="http://schemas.openxmlformats.org/officeDocument/2006/relationships/tags" Target="../tags/tag1105.xml"/></Relationships>
</file>

<file path=ppt/slides/_rels/slide32.xml.rels><?xml version="1.0" encoding="UTF-8" standalone="yes"?>
<Relationships xmlns="http://schemas.openxmlformats.org/package/2006/relationships"><Relationship Id="rId9" Type="http://schemas.openxmlformats.org/officeDocument/2006/relationships/tags" Target="../tags/tag1120.xml"/><Relationship Id="rId20" Type="http://schemas.openxmlformats.org/officeDocument/2006/relationships/notesSlide" Target="../notesSlides/notesSlide32.xml"/><Relationship Id="rId21" Type="http://schemas.openxmlformats.org/officeDocument/2006/relationships/comments" Target="../comments/comment9.xml"/><Relationship Id="rId10" Type="http://schemas.openxmlformats.org/officeDocument/2006/relationships/tags" Target="../tags/tag1121.xml"/><Relationship Id="rId11" Type="http://schemas.openxmlformats.org/officeDocument/2006/relationships/tags" Target="../tags/tag1122.xml"/><Relationship Id="rId12" Type="http://schemas.openxmlformats.org/officeDocument/2006/relationships/tags" Target="../tags/tag1123.xml"/><Relationship Id="rId13" Type="http://schemas.openxmlformats.org/officeDocument/2006/relationships/tags" Target="../tags/tag1124.xml"/><Relationship Id="rId14" Type="http://schemas.openxmlformats.org/officeDocument/2006/relationships/tags" Target="../tags/tag1125.xml"/><Relationship Id="rId15" Type="http://schemas.openxmlformats.org/officeDocument/2006/relationships/tags" Target="../tags/tag1126.xml"/><Relationship Id="rId16" Type="http://schemas.openxmlformats.org/officeDocument/2006/relationships/tags" Target="../tags/tag1127.xml"/><Relationship Id="rId17" Type="http://schemas.openxmlformats.org/officeDocument/2006/relationships/tags" Target="../tags/tag1128.xml"/><Relationship Id="rId18" Type="http://schemas.openxmlformats.org/officeDocument/2006/relationships/tags" Target="../tags/tag1129.xml"/><Relationship Id="rId19" Type="http://schemas.openxmlformats.org/officeDocument/2006/relationships/slideLayout" Target="../slideLayouts/slideLayout9.xml"/><Relationship Id="rId1" Type="http://schemas.openxmlformats.org/officeDocument/2006/relationships/tags" Target="../tags/tag1112.xml"/><Relationship Id="rId2" Type="http://schemas.openxmlformats.org/officeDocument/2006/relationships/tags" Target="../tags/tag1113.xml"/><Relationship Id="rId3" Type="http://schemas.openxmlformats.org/officeDocument/2006/relationships/tags" Target="../tags/tag1114.xml"/><Relationship Id="rId4" Type="http://schemas.openxmlformats.org/officeDocument/2006/relationships/tags" Target="../tags/tag1115.xml"/><Relationship Id="rId5" Type="http://schemas.openxmlformats.org/officeDocument/2006/relationships/tags" Target="../tags/tag1116.xml"/><Relationship Id="rId6" Type="http://schemas.openxmlformats.org/officeDocument/2006/relationships/tags" Target="../tags/tag1117.xml"/><Relationship Id="rId7" Type="http://schemas.openxmlformats.org/officeDocument/2006/relationships/tags" Target="../tags/tag1118.xml"/><Relationship Id="rId8" Type="http://schemas.openxmlformats.org/officeDocument/2006/relationships/tags" Target="../tags/tag1119.xml"/></Relationships>
</file>

<file path=ppt/slides/_rels/slide33.xml.rels><?xml version="1.0" encoding="UTF-8" standalone="yes"?>
<Relationships xmlns="http://schemas.openxmlformats.org/package/2006/relationships"><Relationship Id="rId46" Type="http://schemas.openxmlformats.org/officeDocument/2006/relationships/slideLayout" Target="../slideLayouts/slideLayout2.xml"/><Relationship Id="rId47" Type="http://schemas.openxmlformats.org/officeDocument/2006/relationships/notesSlide" Target="../notesSlides/notesSlide33.xml"/><Relationship Id="rId48" Type="http://schemas.openxmlformats.org/officeDocument/2006/relationships/image" Target="../media/image25.png"/><Relationship Id="rId20" Type="http://schemas.openxmlformats.org/officeDocument/2006/relationships/tags" Target="../tags/tag1150.xml"/><Relationship Id="rId21" Type="http://schemas.openxmlformats.org/officeDocument/2006/relationships/tags" Target="../tags/tag1151.xml"/><Relationship Id="rId22" Type="http://schemas.openxmlformats.org/officeDocument/2006/relationships/tags" Target="../tags/tag1152.xml"/><Relationship Id="rId23" Type="http://schemas.openxmlformats.org/officeDocument/2006/relationships/tags" Target="../tags/tag1153.xml"/><Relationship Id="rId24" Type="http://schemas.openxmlformats.org/officeDocument/2006/relationships/tags" Target="../tags/tag1154.xml"/><Relationship Id="rId25" Type="http://schemas.openxmlformats.org/officeDocument/2006/relationships/tags" Target="../tags/tag1155.xml"/><Relationship Id="rId26" Type="http://schemas.openxmlformats.org/officeDocument/2006/relationships/tags" Target="../tags/tag1156.xml"/><Relationship Id="rId27" Type="http://schemas.openxmlformats.org/officeDocument/2006/relationships/tags" Target="../tags/tag1157.xml"/><Relationship Id="rId28" Type="http://schemas.openxmlformats.org/officeDocument/2006/relationships/tags" Target="../tags/tag1158.xml"/><Relationship Id="rId29" Type="http://schemas.openxmlformats.org/officeDocument/2006/relationships/tags" Target="../tags/tag1159.xml"/><Relationship Id="rId1" Type="http://schemas.openxmlformats.org/officeDocument/2006/relationships/tags" Target="../tags/tag1131.xml"/><Relationship Id="rId2" Type="http://schemas.openxmlformats.org/officeDocument/2006/relationships/tags" Target="../tags/tag1132.xml"/><Relationship Id="rId3" Type="http://schemas.openxmlformats.org/officeDocument/2006/relationships/tags" Target="../tags/tag1133.xml"/><Relationship Id="rId4" Type="http://schemas.openxmlformats.org/officeDocument/2006/relationships/tags" Target="../tags/tag1134.xml"/><Relationship Id="rId5" Type="http://schemas.openxmlformats.org/officeDocument/2006/relationships/tags" Target="../tags/tag1135.xml"/><Relationship Id="rId30" Type="http://schemas.openxmlformats.org/officeDocument/2006/relationships/tags" Target="../tags/tag1160.xml"/><Relationship Id="rId31" Type="http://schemas.openxmlformats.org/officeDocument/2006/relationships/tags" Target="../tags/tag1161.xml"/><Relationship Id="rId32" Type="http://schemas.openxmlformats.org/officeDocument/2006/relationships/tags" Target="../tags/tag1162.xml"/><Relationship Id="rId9" Type="http://schemas.openxmlformats.org/officeDocument/2006/relationships/tags" Target="../tags/tag1139.xml"/><Relationship Id="rId6" Type="http://schemas.openxmlformats.org/officeDocument/2006/relationships/tags" Target="../tags/tag1136.xml"/><Relationship Id="rId7" Type="http://schemas.openxmlformats.org/officeDocument/2006/relationships/tags" Target="../tags/tag1137.xml"/><Relationship Id="rId8" Type="http://schemas.openxmlformats.org/officeDocument/2006/relationships/tags" Target="../tags/tag1138.xml"/><Relationship Id="rId33" Type="http://schemas.openxmlformats.org/officeDocument/2006/relationships/tags" Target="../tags/tag1163.xml"/><Relationship Id="rId34" Type="http://schemas.openxmlformats.org/officeDocument/2006/relationships/tags" Target="../tags/tag1164.xml"/><Relationship Id="rId35" Type="http://schemas.openxmlformats.org/officeDocument/2006/relationships/tags" Target="../tags/tag1165.xml"/><Relationship Id="rId36" Type="http://schemas.openxmlformats.org/officeDocument/2006/relationships/tags" Target="../tags/tag1166.xml"/><Relationship Id="rId10" Type="http://schemas.openxmlformats.org/officeDocument/2006/relationships/tags" Target="../tags/tag1140.xml"/><Relationship Id="rId11" Type="http://schemas.openxmlformats.org/officeDocument/2006/relationships/tags" Target="../tags/tag1141.xml"/><Relationship Id="rId12" Type="http://schemas.openxmlformats.org/officeDocument/2006/relationships/tags" Target="../tags/tag1142.xml"/><Relationship Id="rId13" Type="http://schemas.openxmlformats.org/officeDocument/2006/relationships/tags" Target="../tags/tag1143.xml"/><Relationship Id="rId14" Type="http://schemas.openxmlformats.org/officeDocument/2006/relationships/tags" Target="../tags/tag1144.xml"/><Relationship Id="rId15" Type="http://schemas.openxmlformats.org/officeDocument/2006/relationships/tags" Target="../tags/tag1145.xml"/><Relationship Id="rId16" Type="http://schemas.openxmlformats.org/officeDocument/2006/relationships/tags" Target="../tags/tag1146.xml"/><Relationship Id="rId17" Type="http://schemas.openxmlformats.org/officeDocument/2006/relationships/tags" Target="../tags/tag1147.xml"/><Relationship Id="rId18" Type="http://schemas.openxmlformats.org/officeDocument/2006/relationships/tags" Target="../tags/tag1148.xml"/><Relationship Id="rId19" Type="http://schemas.openxmlformats.org/officeDocument/2006/relationships/tags" Target="../tags/tag1149.xml"/><Relationship Id="rId37" Type="http://schemas.openxmlformats.org/officeDocument/2006/relationships/tags" Target="../tags/tag1167.xml"/><Relationship Id="rId38" Type="http://schemas.openxmlformats.org/officeDocument/2006/relationships/tags" Target="../tags/tag1168.xml"/><Relationship Id="rId39" Type="http://schemas.openxmlformats.org/officeDocument/2006/relationships/tags" Target="../tags/tag1169.xml"/><Relationship Id="rId40" Type="http://schemas.openxmlformats.org/officeDocument/2006/relationships/tags" Target="../tags/tag1170.xml"/><Relationship Id="rId41" Type="http://schemas.openxmlformats.org/officeDocument/2006/relationships/tags" Target="../tags/tag1171.xml"/><Relationship Id="rId42" Type="http://schemas.openxmlformats.org/officeDocument/2006/relationships/tags" Target="../tags/tag1172.xml"/><Relationship Id="rId43" Type="http://schemas.openxmlformats.org/officeDocument/2006/relationships/tags" Target="../tags/tag1173.xml"/><Relationship Id="rId44" Type="http://schemas.openxmlformats.org/officeDocument/2006/relationships/tags" Target="../tags/tag1174.xml"/><Relationship Id="rId45" Type="http://schemas.openxmlformats.org/officeDocument/2006/relationships/tags" Target="../tags/tag1175.xml"/></Relationships>
</file>

<file path=ppt/slides/_rels/slide34.xml.rels><?xml version="1.0" encoding="UTF-8" standalone="yes"?>
<Relationships xmlns="http://schemas.openxmlformats.org/package/2006/relationships"><Relationship Id="rId9" Type="http://schemas.openxmlformats.org/officeDocument/2006/relationships/tags" Target="../tags/tag1185.xml"/><Relationship Id="rId20" Type="http://schemas.openxmlformats.org/officeDocument/2006/relationships/tags" Target="../tags/tag1196.xml"/><Relationship Id="rId21" Type="http://schemas.openxmlformats.org/officeDocument/2006/relationships/tags" Target="../tags/tag1197.xml"/><Relationship Id="rId22" Type="http://schemas.openxmlformats.org/officeDocument/2006/relationships/tags" Target="../tags/tag1198.xml"/><Relationship Id="rId23" Type="http://schemas.openxmlformats.org/officeDocument/2006/relationships/tags" Target="../tags/tag1199.xml"/><Relationship Id="rId24" Type="http://schemas.openxmlformats.org/officeDocument/2006/relationships/tags" Target="../tags/tag1200.xml"/><Relationship Id="rId25" Type="http://schemas.openxmlformats.org/officeDocument/2006/relationships/tags" Target="../tags/tag1201.xml"/><Relationship Id="rId26" Type="http://schemas.openxmlformats.org/officeDocument/2006/relationships/tags" Target="../tags/tag1202.xml"/><Relationship Id="rId27" Type="http://schemas.openxmlformats.org/officeDocument/2006/relationships/tags" Target="../tags/tag1203.xml"/><Relationship Id="rId28" Type="http://schemas.openxmlformats.org/officeDocument/2006/relationships/slideLayout" Target="../slideLayouts/slideLayout9.xml"/><Relationship Id="rId29" Type="http://schemas.openxmlformats.org/officeDocument/2006/relationships/notesSlide" Target="../notesSlides/notesSlide34.xml"/><Relationship Id="rId10" Type="http://schemas.openxmlformats.org/officeDocument/2006/relationships/tags" Target="../tags/tag1186.xml"/><Relationship Id="rId11" Type="http://schemas.openxmlformats.org/officeDocument/2006/relationships/tags" Target="../tags/tag1187.xml"/><Relationship Id="rId12" Type="http://schemas.openxmlformats.org/officeDocument/2006/relationships/tags" Target="../tags/tag1188.xml"/><Relationship Id="rId13" Type="http://schemas.openxmlformats.org/officeDocument/2006/relationships/tags" Target="../tags/tag1189.xml"/><Relationship Id="rId14" Type="http://schemas.openxmlformats.org/officeDocument/2006/relationships/tags" Target="../tags/tag1190.xml"/><Relationship Id="rId15" Type="http://schemas.openxmlformats.org/officeDocument/2006/relationships/tags" Target="../tags/tag1191.xml"/><Relationship Id="rId16" Type="http://schemas.openxmlformats.org/officeDocument/2006/relationships/tags" Target="../tags/tag1192.xml"/><Relationship Id="rId17" Type="http://schemas.openxmlformats.org/officeDocument/2006/relationships/tags" Target="../tags/tag1193.xml"/><Relationship Id="rId18" Type="http://schemas.openxmlformats.org/officeDocument/2006/relationships/tags" Target="../tags/tag1194.xml"/><Relationship Id="rId19" Type="http://schemas.openxmlformats.org/officeDocument/2006/relationships/tags" Target="../tags/tag1195.xml"/><Relationship Id="rId1" Type="http://schemas.openxmlformats.org/officeDocument/2006/relationships/tags" Target="../tags/tag1177.xml"/><Relationship Id="rId2" Type="http://schemas.openxmlformats.org/officeDocument/2006/relationships/tags" Target="../tags/tag1178.xml"/><Relationship Id="rId3" Type="http://schemas.openxmlformats.org/officeDocument/2006/relationships/tags" Target="../tags/tag1179.xml"/><Relationship Id="rId4" Type="http://schemas.openxmlformats.org/officeDocument/2006/relationships/tags" Target="../tags/tag1180.xml"/><Relationship Id="rId5" Type="http://schemas.openxmlformats.org/officeDocument/2006/relationships/tags" Target="../tags/tag1181.xml"/><Relationship Id="rId6" Type="http://schemas.openxmlformats.org/officeDocument/2006/relationships/tags" Target="../tags/tag1182.xml"/><Relationship Id="rId7" Type="http://schemas.openxmlformats.org/officeDocument/2006/relationships/tags" Target="../tags/tag1183.xml"/><Relationship Id="rId8" Type="http://schemas.openxmlformats.org/officeDocument/2006/relationships/tags" Target="../tags/tag1184.xml"/></Relationships>
</file>

<file path=ppt/slides/_rels/slide35.xml.rels><?xml version="1.0" encoding="UTF-8" standalone="yes"?>
<Relationships xmlns="http://schemas.openxmlformats.org/package/2006/relationships"><Relationship Id="rId3" Type="http://schemas.openxmlformats.org/officeDocument/2006/relationships/tags" Target="../tags/tag1207.xml"/><Relationship Id="rId4" Type="http://schemas.openxmlformats.org/officeDocument/2006/relationships/slideLayout" Target="../slideLayouts/slideLayout2.xml"/><Relationship Id="rId5" Type="http://schemas.openxmlformats.org/officeDocument/2006/relationships/notesSlide" Target="../notesSlides/notesSlide35.xml"/><Relationship Id="rId6" Type="http://schemas.openxmlformats.org/officeDocument/2006/relationships/hyperlink" Target="http://www.chem.arizona.edu/chemt/Flash/photoelectron.html" TargetMode="External"/><Relationship Id="rId1" Type="http://schemas.openxmlformats.org/officeDocument/2006/relationships/tags" Target="../tags/tag1205.xml"/><Relationship Id="rId2" Type="http://schemas.openxmlformats.org/officeDocument/2006/relationships/tags" Target="../tags/tag1206.xml"/></Relationships>
</file>

<file path=ppt/slides/_rels/slide36.xml.rels><?xml version="1.0" encoding="UTF-8" standalone="yes"?>
<Relationships xmlns="http://schemas.openxmlformats.org/package/2006/relationships"><Relationship Id="rId3" Type="http://schemas.openxmlformats.org/officeDocument/2006/relationships/tags" Target="../tags/tag1211.xml"/><Relationship Id="rId4" Type="http://schemas.openxmlformats.org/officeDocument/2006/relationships/tags" Target="../tags/tag1212.xml"/><Relationship Id="rId5" Type="http://schemas.openxmlformats.org/officeDocument/2006/relationships/slideLayout" Target="../slideLayouts/slideLayout2.xml"/><Relationship Id="rId6" Type="http://schemas.openxmlformats.org/officeDocument/2006/relationships/notesSlide" Target="../notesSlides/notesSlide36.xml"/><Relationship Id="rId1" Type="http://schemas.openxmlformats.org/officeDocument/2006/relationships/tags" Target="../tags/tag1209.xml"/><Relationship Id="rId2" Type="http://schemas.openxmlformats.org/officeDocument/2006/relationships/tags" Target="../tags/tag1210.xml"/></Relationships>
</file>

<file path=ppt/slides/_rels/slide4.xml.rels><?xml version="1.0" encoding="UTF-8" standalone="yes"?>
<Relationships xmlns="http://schemas.openxmlformats.org/package/2006/relationships"><Relationship Id="rId13" Type="http://schemas.openxmlformats.org/officeDocument/2006/relationships/tags" Target="../tags/tag124.xml"/><Relationship Id="rId14" Type="http://schemas.openxmlformats.org/officeDocument/2006/relationships/tags" Target="../tags/tag125.xml"/><Relationship Id="rId15" Type="http://schemas.openxmlformats.org/officeDocument/2006/relationships/tags" Target="../tags/tag126.xml"/><Relationship Id="rId16" Type="http://schemas.openxmlformats.org/officeDocument/2006/relationships/tags" Target="../tags/tag127.xml"/><Relationship Id="rId17" Type="http://schemas.openxmlformats.org/officeDocument/2006/relationships/tags" Target="../tags/tag128.xml"/><Relationship Id="rId18" Type="http://schemas.openxmlformats.org/officeDocument/2006/relationships/tags" Target="../tags/tag129.xml"/><Relationship Id="rId19" Type="http://schemas.openxmlformats.org/officeDocument/2006/relationships/tags" Target="../tags/tag130.xml"/><Relationship Id="rId63" Type="http://schemas.openxmlformats.org/officeDocument/2006/relationships/tags" Target="../tags/tag174.xml"/><Relationship Id="rId64" Type="http://schemas.openxmlformats.org/officeDocument/2006/relationships/tags" Target="../tags/tag175.xml"/><Relationship Id="rId65" Type="http://schemas.openxmlformats.org/officeDocument/2006/relationships/tags" Target="../tags/tag176.xml"/><Relationship Id="rId66" Type="http://schemas.openxmlformats.org/officeDocument/2006/relationships/tags" Target="../tags/tag177.xml"/><Relationship Id="rId67" Type="http://schemas.openxmlformats.org/officeDocument/2006/relationships/tags" Target="../tags/tag178.xml"/><Relationship Id="rId68" Type="http://schemas.openxmlformats.org/officeDocument/2006/relationships/tags" Target="../tags/tag179.xml"/><Relationship Id="rId69" Type="http://schemas.openxmlformats.org/officeDocument/2006/relationships/tags" Target="../tags/tag180.xml"/><Relationship Id="rId50" Type="http://schemas.openxmlformats.org/officeDocument/2006/relationships/tags" Target="../tags/tag161.xml"/><Relationship Id="rId51" Type="http://schemas.openxmlformats.org/officeDocument/2006/relationships/tags" Target="../tags/tag162.xml"/><Relationship Id="rId52" Type="http://schemas.openxmlformats.org/officeDocument/2006/relationships/tags" Target="../tags/tag163.xml"/><Relationship Id="rId53" Type="http://schemas.openxmlformats.org/officeDocument/2006/relationships/tags" Target="../tags/tag164.xml"/><Relationship Id="rId54" Type="http://schemas.openxmlformats.org/officeDocument/2006/relationships/tags" Target="../tags/tag165.xml"/><Relationship Id="rId55" Type="http://schemas.openxmlformats.org/officeDocument/2006/relationships/tags" Target="../tags/tag166.xml"/><Relationship Id="rId56" Type="http://schemas.openxmlformats.org/officeDocument/2006/relationships/tags" Target="../tags/tag167.xml"/><Relationship Id="rId57" Type="http://schemas.openxmlformats.org/officeDocument/2006/relationships/tags" Target="../tags/tag168.xml"/><Relationship Id="rId58" Type="http://schemas.openxmlformats.org/officeDocument/2006/relationships/tags" Target="../tags/tag169.xml"/><Relationship Id="rId59" Type="http://schemas.openxmlformats.org/officeDocument/2006/relationships/tags" Target="../tags/tag170.xml"/><Relationship Id="rId40" Type="http://schemas.openxmlformats.org/officeDocument/2006/relationships/tags" Target="../tags/tag151.xml"/><Relationship Id="rId41" Type="http://schemas.openxmlformats.org/officeDocument/2006/relationships/tags" Target="../tags/tag152.xml"/><Relationship Id="rId42" Type="http://schemas.openxmlformats.org/officeDocument/2006/relationships/tags" Target="../tags/tag153.xml"/><Relationship Id="rId43" Type="http://schemas.openxmlformats.org/officeDocument/2006/relationships/tags" Target="../tags/tag154.xml"/><Relationship Id="rId44" Type="http://schemas.openxmlformats.org/officeDocument/2006/relationships/tags" Target="../tags/tag155.xml"/><Relationship Id="rId45" Type="http://schemas.openxmlformats.org/officeDocument/2006/relationships/tags" Target="../tags/tag156.xml"/><Relationship Id="rId46" Type="http://schemas.openxmlformats.org/officeDocument/2006/relationships/tags" Target="../tags/tag157.xml"/><Relationship Id="rId47" Type="http://schemas.openxmlformats.org/officeDocument/2006/relationships/tags" Target="../tags/tag158.xml"/><Relationship Id="rId48" Type="http://schemas.openxmlformats.org/officeDocument/2006/relationships/tags" Target="../tags/tag159.xml"/><Relationship Id="rId49" Type="http://schemas.openxmlformats.org/officeDocument/2006/relationships/tags" Target="../tags/tag160.xml"/><Relationship Id="rId1" Type="http://schemas.openxmlformats.org/officeDocument/2006/relationships/tags" Target="../tags/tag112.xml"/><Relationship Id="rId2" Type="http://schemas.openxmlformats.org/officeDocument/2006/relationships/tags" Target="../tags/tag113.xml"/><Relationship Id="rId3" Type="http://schemas.openxmlformats.org/officeDocument/2006/relationships/tags" Target="../tags/tag114.xml"/><Relationship Id="rId4" Type="http://schemas.openxmlformats.org/officeDocument/2006/relationships/tags" Target="../tags/tag115.xml"/><Relationship Id="rId5" Type="http://schemas.openxmlformats.org/officeDocument/2006/relationships/tags" Target="../tags/tag116.xml"/><Relationship Id="rId6" Type="http://schemas.openxmlformats.org/officeDocument/2006/relationships/tags" Target="../tags/tag117.xml"/><Relationship Id="rId7" Type="http://schemas.openxmlformats.org/officeDocument/2006/relationships/tags" Target="../tags/tag118.xml"/><Relationship Id="rId8" Type="http://schemas.openxmlformats.org/officeDocument/2006/relationships/tags" Target="../tags/tag119.xml"/><Relationship Id="rId9" Type="http://schemas.openxmlformats.org/officeDocument/2006/relationships/tags" Target="../tags/tag120.xml"/><Relationship Id="rId30" Type="http://schemas.openxmlformats.org/officeDocument/2006/relationships/tags" Target="../tags/tag141.xml"/><Relationship Id="rId31" Type="http://schemas.openxmlformats.org/officeDocument/2006/relationships/tags" Target="../tags/tag142.xml"/><Relationship Id="rId32" Type="http://schemas.openxmlformats.org/officeDocument/2006/relationships/tags" Target="../tags/tag143.xml"/><Relationship Id="rId33" Type="http://schemas.openxmlformats.org/officeDocument/2006/relationships/tags" Target="../tags/tag144.xml"/><Relationship Id="rId34" Type="http://schemas.openxmlformats.org/officeDocument/2006/relationships/tags" Target="../tags/tag145.xml"/><Relationship Id="rId35" Type="http://schemas.openxmlformats.org/officeDocument/2006/relationships/tags" Target="../tags/tag146.xml"/><Relationship Id="rId36" Type="http://schemas.openxmlformats.org/officeDocument/2006/relationships/tags" Target="../tags/tag147.xml"/><Relationship Id="rId37" Type="http://schemas.openxmlformats.org/officeDocument/2006/relationships/tags" Target="../tags/tag148.xml"/><Relationship Id="rId38" Type="http://schemas.openxmlformats.org/officeDocument/2006/relationships/tags" Target="../tags/tag149.xml"/><Relationship Id="rId39" Type="http://schemas.openxmlformats.org/officeDocument/2006/relationships/tags" Target="../tags/tag150.xml"/><Relationship Id="rId70" Type="http://schemas.openxmlformats.org/officeDocument/2006/relationships/tags" Target="../tags/tag181.xml"/><Relationship Id="rId71" Type="http://schemas.openxmlformats.org/officeDocument/2006/relationships/tags" Target="../tags/tag182.xml"/><Relationship Id="rId72" Type="http://schemas.openxmlformats.org/officeDocument/2006/relationships/tags" Target="../tags/tag183.xml"/><Relationship Id="rId20" Type="http://schemas.openxmlformats.org/officeDocument/2006/relationships/tags" Target="../tags/tag131.xml"/><Relationship Id="rId21" Type="http://schemas.openxmlformats.org/officeDocument/2006/relationships/tags" Target="../tags/tag132.xml"/><Relationship Id="rId22" Type="http://schemas.openxmlformats.org/officeDocument/2006/relationships/tags" Target="../tags/tag133.xml"/><Relationship Id="rId23" Type="http://schemas.openxmlformats.org/officeDocument/2006/relationships/tags" Target="../tags/tag134.xml"/><Relationship Id="rId24" Type="http://schemas.openxmlformats.org/officeDocument/2006/relationships/tags" Target="../tags/tag135.xml"/><Relationship Id="rId25" Type="http://schemas.openxmlformats.org/officeDocument/2006/relationships/tags" Target="../tags/tag136.xml"/><Relationship Id="rId26" Type="http://schemas.openxmlformats.org/officeDocument/2006/relationships/tags" Target="../tags/tag137.xml"/><Relationship Id="rId27" Type="http://schemas.openxmlformats.org/officeDocument/2006/relationships/tags" Target="../tags/tag138.xml"/><Relationship Id="rId28" Type="http://schemas.openxmlformats.org/officeDocument/2006/relationships/tags" Target="../tags/tag139.xml"/><Relationship Id="rId29" Type="http://schemas.openxmlformats.org/officeDocument/2006/relationships/tags" Target="../tags/tag140.xml"/><Relationship Id="rId73" Type="http://schemas.openxmlformats.org/officeDocument/2006/relationships/tags" Target="../tags/tag184.xml"/><Relationship Id="rId74" Type="http://schemas.openxmlformats.org/officeDocument/2006/relationships/tags" Target="../tags/tag185.xml"/><Relationship Id="rId75" Type="http://schemas.openxmlformats.org/officeDocument/2006/relationships/tags" Target="../tags/tag186.xml"/><Relationship Id="rId76" Type="http://schemas.openxmlformats.org/officeDocument/2006/relationships/slideLayout" Target="../slideLayouts/slideLayout9.xml"/><Relationship Id="rId77" Type="http://schemas.openxmlformats.org/officeDocument/2006/relationships/notesSlide" Target="../notesSlides/notesSlide4.xml"/><Relationship Id="rId78" Type="http://schemas.openxmlformats.org/officeDocument/2006/relationships/comments" Target="../comments/comment3.xml"/><Relationship Id="rId60" Type="http://schemas.openxmlformats.org/officeDocument/2006/relationships/tags" Target="../tags/tag171.xml"/><Relationship Id="rId61" Type="http://schemas.openxmlformats.org/officeDocument/2006/relationships/tags" Target="../tags/tag172.xml"/><Relationship Id="rId62" Type="http://schemas.openxmlformats.org/officeDocument/2006/relationships/tags" Target="../tags/tag173.xml"/><Relationship Id="rId10" Type="http://schemas.openxmlformats.org/officeDocument/2006/relationships/tags" Target="../tags/tag121.xml"/><Relationship Id="rId11" Type="http://schemas.openxmlformats.org/officeDocument/2006/relationships/tags" Target="../tags/tag122.xml"/><Relationship Id="rId12" Type="http://schemas.openxmlformats.org/officeDocument/2006/relationships/tags" Target="../tags/tag123.xml"/></Relationships>
</file>

<file path=ppt/slides/_rels/slide5.xml.rels><?xml version="1.0" encoding="UTF-8" standalone="yes"?>
<Relationships xmlns="http://schemas.openxmlformats.org/package/2006/relationships"><Relationship Id="rId9" Type="http://schemas.openxmlformats.org/officeDocument/2006/relationships/tags" Target="../tags/tag196.xml"/><Relationship Id="rId20" Type="http://schemas.openxmlformats.org/officeDocument/2006/relationships/tags" Target="../tags/tag207.xml"/><Relationship Id="rId21" Type="http://schemas.openxmlformats.org/officeDocument/2006/relationships/tags" Target="../tags/tag208.xml"/><Relationship Id="rId22" Type="http://schemas.openxmlformats.org/officeDocument/2006/relationships/tags" Target="../tags/tag209.xml"/><Relationship Id="rId23" Type="http://schemas.openxmlformats.org/officeDocument/2006/relationships/tags" Target="../tags/tag210.xml"/><Relationship Id="rId24" Type="http://schemas.openxmlformats.org/officeDocument/2006/relationships/tags" Target="../tags/tag211.xml"/><Relationship Id="rId25" Type="http://schemas.openxmlformats.org/officeDocument/2006/relationships/tags" Target="../tags/tag212.xml"/><Relationship Id="rId26" Type="http://schemas.openxmlformats.org/officeDocument/2006/relationships/tags" Target="../tags/tag213.xml"/><Relationship Id="rId27" Type="http://schemas.openxmlformats.org/officeDocument/2006/relationships/slideLayout" Target="../slideLayouts/slideLayout9.xml"/><Relationship Id="rId28" Type="http://schemas.openxmlformats.org/officeDocument/2006/relationships/notesSlide" Target="../notesSlides/notesSlide5.xml"/><Relationship Id="rId29" Type="http://schemas.openxmlformats.org/officeDocument/2006/relationships/image" Target="../media/image11.emf"/><Relationship Id="rId30" Type="http://schemas.openxmlformats.org/officeDocument/2006/relationships/image" Target="../media/image12.emf"/><Relationship Id="rId10" Type="http://schemas.openxmlformats.org/officeDocument/2006/relationships/tags" Target="../tags/tag197.xml"/><Relationship Id="rId11" Type="http://schemas.openxmlformats.org/officeDocument/2006/relationships/tags" Target="../tags/tag198.xml"/><Relationship Id="rId12" Type="http://schemas.openxmlformats.org/officeDocument/2006/relationships/tags" Target="../tags/tag199.xml"/><Relationship Id="rId13" Type="http://schemas.openxmlformats.org/officeDocument/2006/relationships/tags" Target="../tags/tag200.xml"/><Relationship Id="rId14" Type="http://schemas.openxmlformats.org/officeDocument/2006/relationships/tags" Target="../tags/tag201.xml"/><Relationship Id="rId15" Type="http://schemas.openxmlformats.org/officeDocument/2006/relationships/tags" Target="../tags/tag202.xml"/><Relationship Id="rId16" Type="http://schemas.openxmlformats.org/officeDocument/2006/relationships/tags" Target="../tags/tag203.xml"/><Relationship Id="rId17" Type="http://schemas.openxmlformats.org/officeDocument/2006/relationships/tags" Target="../tags/tag204.xml"/><Relationship Id="rId18" Type="http://schemas.openxmlformats.org/officeDocument/2006/relationships/tags" Target="../tags/tag205.xml"/><Relationship Id="rId19" Type="http://schemas.openxmlformats.org/officeDocument/2006/relationships/tags" Target="../tags/tag206.xml"/><Relationship Id="rId1" Type="http://schemas.openxmlformats.org/officeDocument/2006/relationships/tags" Target="../tags/tag188.xml"/><Relationship Id="rId2" Type="http://schemas.openxmlformats.org/officeDocument/2006/relationships/tags" Target="../tags/tag189.xml"/><Relationship Id="rId3" Type="http://schemas.openxmlformats.org/officeDocument/2006/relationships/tags" Target="../tags/tag190.xml"/><Relationship Id="rId4" Type="http://schemas.openxmlformats.org/officeDocument/2006/relationships/tags" Target="../tags/tag191.xml"/><Relationship Id="rId5" Type="http://schemas.openxmlformats.org/officeDocument/2006/relationships/tags" Target="../tags/tag192.xml"/><Relationship Id="rId6" Type="http://schemas.openxmlformats.org/officeDocument/2006/relationships/tags" Target="../tags/tag193.xml"/><Relationship Id="rId7" Type="http://schemas.openxmlformats.org/officeDocument/2006/relationships/tags" Target="../tags/tag194.xml"/><Relationship Id="rId8" Type="http://schemas.openxmlformats.org/officeDocument/2006/relationships/tags" Target="../tags/tag195.xml"/></Relationships>
</file>

<file path=ppt/slides/_rels/slide6.xml.rels><?xml version="1.0" encoding="UTF-8" standalone="yes"?>
<Relationships xmlns="http://schemas.openxmlformats.org/package/2006/relationships"><Relationship Id="rId11" Type="http://schemas.openxmlformats.org/officeDocument/2006/relationships/tags" Target="../tags/tag225.xml"/><Relationship Id="rId12" Type="http://schemas.openxmlformats.org/officeDocument/2006/relationships/tags" Target="../tags/tag226.xml"/><Relationship Id="rId13" Type="http://schemas.openxmlformats.org/officeDocument/2006/relationships/tags" Target="../tags/tag227.xml"/><Relationship Id="rId14" Type="http://schemas.openxmlformats.org/officeDocument/2006/relationships/tags" Target="../tags/tag228.xml"/><Relationship Id="rId15" Type="http://schemas.openxmlformats.org/officeDocument/2006/relationships/slideLayout" Target="../slideLayouts/slideLayout9.xml"/><Relationship Id="rId16" Type="http://schemas.openxmlformats.org/officeDocument/2006/relationships/notesSlide" Target="../notesSlides/notesSlide6.xml"/><Relationship Id="rId17" Type="http://schemas.openxmlformats.org/officeDocument/2006/relationships/image" Target="../media/image13.jpeg"/><Relationship Id="rId18" Type="http://schemas.openxmlformats.org/officeDocument/2006/relationships/image" Target="../media/image14.png"/><Relationship Id="rId1" Type="http://schemas.openxmlformats.org/officeDocument/2006/relationships/tags" Target="../tags/tag215.xml"/><Relationship Id="rId2" Type="http://schemas.openxmlformats.org/officeDocument/2006/relationships/tags" Target="../tags/tag216.xml"/><Relationship Id="rId3" Type="http://schemas.openxmlformats.org/officeDocument/2006/relationships/tags" Target="../tags/tag217.xml"/><Relationship Id="rId4" Type="http://schemas.openxmlformats.org/officeDocument/2006/relationships/tags" Target="../tags/tag218.xml"/><Relationship Id="rId5" Type="http://schemas.openxmlformats.org/officeDocument/2006/relationships/tags" Target="../tags/tag219.xml"/><Relationship Id="rId6" Type="http://schemas.openxmlformats.org/officeDocument/2006/relationships/tags" Target="../tags/tag220.xml"/><Relationship Id="rId7" Type="http://schemas.openxmlformats.org/officeDocument/2006/relationships/tags" Target="../tags/tag221.xml"/><Relationship Id="rId8" Type="http://schemas.openxmlformats.org/officeDocument/2006/relationships/tags" Target="../tags/tag222.xml"/><Relationship Id="rId9" Type="http://schemas.openxmlformats.org/officeDocument/2006/relationships/tags" Target="../tags/tag223.xml"/><Relationship Id="rId10" Type="http://schemas.openxmlformats.org/officeDocument/2006/relationships/tags" Target="../tags/tag224.xml"/></Relationships>
</file>

<file path=ppt/slides/_rels/slide7.xml.rels><?xml version="1.0" encoding="UTF-8" standalone="yes"?>
<Relationships xmlns="http://schemas.openxmlformats.org/package/2006/relationships"><Relationship Id="rId3" Type="http://schemas.openxmlformats.org/officeDocument/2006/relationships/tags" Target="../tags/tag232.xml"/><Relationship Id="rId4" Type="http://schemas.openxmlformats.org/officeDocument/2006/relationships/tags" Target="../tags/tag233.xml"/><Relationship Id="rId5" Type="http://schemas.openxmlformats.org/officeDocument/2006/relationships/slideLayout" Target="../slideLayouts/slideLayout9.xml"/><Relationship Id="rId6" Type="http://schemas.openxmlformats.org/officeDocument/2006/relationships/notesSlide" Target="../notesSlides/notesSlide7.xml"/><Relationship Id="rId7" Type="http://schemas.openxmlformats.org/officeDocument/2006/relationships/image" Target="../media/image15.png"/><Relationship Id="rId8" Type="http://schemas.openxmlformats.org/officeDocument/2006/relationships/hyperlink" Target="http://ptable.com/" TargetMode="External"/><Relationship Id="rId9" Type="http://schemas.openxmlformats.org/officeDocument/2006/relationships/image" Target="../media/image16.gif"/><Relationship Id="rId10" Type="http://schemas.openxmlformats.org/officeDocument/2006/relationships/hyperlink" Target="http://chemistry.beloit.edu/stars/images/IEexpand.gif" TargetMode="External"/><Relationship Id="rId1" Type="http://schemas.openxmlformats.org/officeDocument/2006/relationships/tags" Target="../tags/tag230.xml"/><Relationship Id="rId2" Type="http://schemas.openxmlformats.org/officeDocument/2006/relationships/tags" Target="../tags/tag231.xml"/></Relationships>
</file>

<file path=ppt/slides/_rels/slide8.xml.rels><?xml version="1.0" encoding="UTF-8" standalone="yes"?>
<Relationships xmlns="http://schemas.openxmlformats.org/package/2006/relationships"><Relationship Id="rId11" Type="http://schemas.openxmlformats.org/officeDocument/2006/relationships/tags" Target="../tags/tag245.xml"/><Relationship Id="rId12" Type="http://schemas.openxmlformats.org/officeDocument/2006/relationships/tags" Target="../tags/tag246.xml"/><Relationship Id="rId13" Type="http://schemas.openxmlformats.org/officeDocument/2006/relationships/tags" Target="../tags/tag247.xml"/><Relationship Id="rId14" Type="http://schemas.openxmlformats.org/officeDocument/2006/relationships/slideLayout" Target="../slideLayouts/slideLayout9.xml"/><Relationship Id="rId15" Type="http://schemas.openxmlformats.org/officeDocument/2006/relationships/notesSlide" Target="../notesSlides/notesSlide8.xml"/><Relationship Id="rId1" Type="http://schemas.openxmlformats.org/officeDocument/2006/relationships/tags" Target="../tags/tag235.xml"/><Relationship Id="rId2" Type="http://schemas.openxmlformats.org/officeDocument/2006/relationships/tags" Target="../tags/tag236.xml"/><Relationship Id="rId3" Type="http://schemas.openxmlformats.org/officeDocument/2006/relationships/tags" Target="../tags/tag237.xml"/><Relationship Id="rId4" Type="http://schemas.openxmlformats.org/officeDocument/2006/relationships/tags" Target="../tags/tag238.xml"/><Relationship Id="rId5" Type="http://schemas.openxmlformats.org/officeDocument/2006/relationships/tags" Target="../tags/tag239.xml"/><Relationship Id="rId6" Type="http://schemas.openxmlformats.org/officeDocument/2006/relationships/tags" Target="../tags/tag240.xml"/><Relationship Id="rId7" Type="http://schemas.openxmlformats.org/officeDocument/2006/relationships/tags" Target="../tags/tag241.xml"/><Relationship Id="rId8" Type="http://schemas.openxmlformats.org/officeDocument/2006/relationships/tags" Target="../tags/tag242.xml"/><Relationship Id="rId9" Type="http://schemas.openxmlformats.org/officeDocument/2006/relationships/tags" Target="../tags/tag243.xml"/><Relationship Id="rId10" Type="http://schemas.openxmlformats.org/officeDocument/2006/relationships/tags" Target="../tags/tag244.xml"/></Relationships>
</file>

<file path=ppt/slides/_rels/slide9.xml.rels><?xml version="1.0" encoding="UTF-8" standalone="yes"?>
<Relationships xmlns="http://schemas.openxmlformats.org/package/2006/relationships"><Relationship Id="rId9" Type="http://schemas.openxmlformats.org/officeDocument/2006/relationships/tags" Target="../tags/tag257.xml"/><Relationship Id="rId20" Type="http://schemas.openxmlformats.org/officeDocument/2006/relationships/tags" Target="../tags/tag268.xml"/><Relationship Id="rId21" Type="http://schemas.openxmlformats.org/officeDocument/2006/relationships/tags" Target="../tags/tag269.xml"/><Relationship Id="rId22" Type="http://schemas.openxmlformats.org/officeDocument/2006/relationships/slideLayout" Target="../slideLayouts/slideLayout9.xml"/><Relationship Id="rId23" Type="http://schemas.openxmlformats.org/officeDocument/2006/relationships/notesSlide" Target="../notesSlides/notesSlide9.xml"/><Relationship Id="rId24" Type="http://schemas.openxmlformats.org/officeDocument/2006/relationships/tags" Target="../tags/tag322.xml"/><Relationship Id="rId26" Type="http://schemas.openxmlformats.org/officeDocument/2006/relationships/image" Target="../media/image28.png"/><Relationship Id="rId27" Type="http://schemas.openxmlformats.org/officeDocument/2006/relationships/tags" Target="../tags/tag328.xml"/><Relationship Id="rId28" Type="http://schemas.openxmlformats.org/officeDocument/2006/relationships/image" Target="../media/image29.png"/><Relationship Id="rId29" Type="http://schemas.openxmlformats.org/officeDocument/2006/relationships/comments" Target="../comments/comment4.xml"/><Relationship Id="rId10" Type="http://schemas.openxmlformats.org/officeDocument/2006/relationships/tags" Target="../tags/tag258.xml"/><Relationship Id="rId11" Type="http://schemas.openxmlformats.org/officeDocument/2006/relationships/tags" Target="../tags/tag259.xml"/><Relationship Id="rId12" Type="http://schemas.openxmlformats.org/officeDocument/2006/relationships/tags" Target="../tags/tag260.xml"/><Relationship Id="rId13" Type="http://schemas.openxmlformats.org/officeDocument/2006/relationships/tags" Target="../tags/tag261.xml"/><Relationship Id="rId14" Type="http://schemas.openxmlformats.org/officeDocument/2006/relationships/tags" Target="../tags/tag262.xml"/><Relationship Id="rId15" Type="http://schemas.openxmlformats.org/officeDocument/2006/relationships/tags" Target="../tags/tag263.xml"/><Relationship Id="rId16" Type="http://schemas.openxmlformats.org/officeDocument/2006/relationships/tags" Target="../tags/tag264.xml"/><Relationship Id="rId17" Type="http://schemas.openxmlformats.org/officeDocument/2006/relationships/tags" Target="../tags/tag265.xml"/><Relationship Id="rId18" Type="http://schemas.openxmlformats.org/officeDocument/2006/relationships/tags" Target="../tags/tag266.xml"/><Relationship Id="rId19" Type="http://schemas.openxmlformats.org/officeDocument/2006/relationships/tags" Target="../tags/tag267.xml"/><Relationship Id="rId1" Type="http://schemas.openxmlformats.org/officeDocument/2006/relationships/tags" Target="../tags/tag249.xml"/><Relationship Id="rId2" Type="http://schemas.openxmlformats.org/officeDocument/2006/relationships/tags" Target="../tags/tag250.xml"/><Relationship Id="rId3" Type="http://schemas.openxmlformats.org/officeDocument/2006/relationships/tags" Target="../tags/tag251.xml"/><Relationship Id="rId4" Type="http://schemas.openxmlformats.org/officeDocument/2006/relationships/tags" Target="../tags/tag252.xml"/><Relationship Id="rId5" Type="http://schemas.openxmlformats.org/officeDocument/2006/relationships/tags" Target="../tags/tag253.xml"/><Relationship Id="rId6" Type="http://schemas.openxmlformats.org/officeDocument/2006/relationships/tags" Target="../tags/tag254.xml"/><Relationship Id="rId7" Type="http://schemas.openxmlformats.org/officeDocument/2006/relationships/tags" Target="../tags/tag255.xml"/><Relationship Id="rId8" Type="http://schemas.openxmlformats.org/officeDocument/2006/relationships/tags" Target="../tags/tag2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85243" y="3882907"/>
            <a:ext cx="7795158" cy="984885"/>
          </a:xfrm>
        </p:spPr>
        <p:txBody>
          <a:bodyPr/>
          <a:lstStyle/>
          <a:p>
            <a:r>
              <a:rPr lang="en-US" dirty="0" smtClean="0"/>
              <a:t>Introduction to </a:t>
            </a:r>
            <a:r>
              <a:rPr lang="en-US" dirty="0" smtClean="0">
                <a:ea typeface="Cambria Math" pitchFamily="18" charset="0"/>
              </a:rPr>
              <a:t>Photoelectron Spectroscopy (PES)</a:t>
            </a:r>
            <a:endParaRPr lang="en-US" dirty="0"/>
          </a:p>
        </p:txBody>
      </p:sp>
      <p:sp>
        <p:nvSpPr>
          <p:cNvPr id="4" name="Footer Placeholder 3"/>
          <p:cNvSpPr>
            <a:spLocks noGrp="1"/>
          </p:cNvSpPr>
          <p:nvPr>
            <p:ph type="ftr" sz="quarter" idx="3"/>
            <p:custDataLst>
              <p:tags r:id="rId3"/>
            </p:custDataLst>
          </p:nvPr>
        </p:nvSpPr>
        <p:spPr/>
        <p:txBody>
          <a:bodyPr/>
          <a:lstStyle/>
          <a:p>
            <a:r>
              <a:rPr lang="en-US" smtClean="0"/>
              <a:t>[Enter Presentation Title in Header and Footer]</a:t>
            </a:r>
            <a:endParaRPr lang="en-US"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86200" y="1125952"/>
                <a:ext cx="4343400" cy="1088375"/>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a:rPr lang="en-US" sz="3200" b="1" i="1" smtClean="0">
                          <a:latin typeface="Cambria Math"/>
                        </a:rPr>
                        <m:t>𝑬</m:t>
                      </m:r>
                      <m:r>
                        <a:rPr lang="en-US" sz="3200" b="1" i="1" smtClean="0">
                          <a:latin typeface="Cambria Math"/>
                        </a:rPr>
                        <m:t>=</m:t>
                      </m:r>
                      <m:r>
                        <a:rPr lang="en-US" sz="3200" b="1" i="1" smtClean="0">
                          <a:latin typeface="Cambria Math"/>
                        </a:rPr>
                        <m:t>𝟏𝟎𝟑</m:t>
                      </m:r>
                      <m:r>
                        <a:rPr lang="en-US" sz="3200" b="1" i="1" smtClean="0">
                          <a:latin typeface="Cambria Math"/>
                        </a:rPr>
                        <m:t>.</m:t>
                      </m:r>
                      <m:r>
                        <a:rPr lang="en-US" sz="3200" b="1" i="1" smtClean="0">
                          <a:latin typeface="Cambria Math"/>
                        </a:rPr>
                        <m:t>𝟑</m:t>
                      </m:r>
                      <m:r>
                        <a:rPr lang="en-US" sz="3200" b="1" i="1" smtClean="0">
                          <a:latin typeface="Cambria Math"/>
                        </a:rPr>
                        <m:t> </m:t>
                      </m:r>
                      <m:r>
                        <a:rPr lang="en-US" sz="3200" b="1" i="1" smtClean="0">
                          <a:latin typeface="Cambria Math"/>
                        </a:rPr>
                        <m:t>𝑴𝑱</m:t>
                      </m:r>
                      <m:r>
                        <a:rPr lang="en-US" sz="3200" b="1" i="1" smtClean="0">
                          <a:latin typeface="Cambria Math"/>
                        </a:rPr>
                        <m:t>/</m:t>
                      </m:r>
                      <m:r>
                        <a:rPr lang="en-US" sz="3200" b="1" i="1" smtClean="0">
                          <a:latin typeface="Cambria Math"/>
                        </a:rPr>
                        <m:t>𝒎𝒐𝒍</m:t>
                      </m:r>
                    </m:oMath>
                  </m:oMathPara>
                </a14:m>
                <a:endParaRPr lang="en-US" sz="3200" b="1" dirty="0" smtClean="0"/>
              </a:p>
              <a:p>
                <a14:m>
                  <m:oMathPara xmlns="" xmlns:m="http://schemas.openxmlformats.org/officeDocument/2006/math">
                    <m:oMathParaPr>
                      <m:jc m:val="left"/>
                    </m:oMathParaPr>
                    <m:oMath xmlns:m="http://schemas.openxmlformats.org/officeDocument/2006/math">
                      <m:r>
                        <a:rPr lang="en-US" sz="3200" b="1" i="1">
                          <a:latin typeface="Cambria Math"/>
                        </a:rPr>
                        <m:t>𝑬</m:t>
                      </m:r>
                      <m:r>
                        <a:rPr lang="en-US" sz="3200" b="1" i="1">
                          <a:latin typeface="Cambria Math"/>
                        </a:rPr>
                        <m:t>=</m:t>
                      </m:r>
                      <m:r>
                        <a:rPr lang="en-US" sz="3200" b="1" i="1">
                          <a:latin typeface="Cambria Math"/>
                        </a:rPr>
                        <m:t>𝟏</m:t>
                      </m:r>
                      <m:r>
                        <a:rPr lang="en-US" sz="3200" b="1" i="1" smtClean="0">
                          <a:latin typeface="Cambria Math"/>
                        </a:rPr>
                        <m:t>.</m:t>
                      </m:r>
                      <m:r>
                        <a:rPr lang="en-US" sz="3200" b="1" i="1" smtClean="0">
                          <a:latin typeface="Cambria Math"/>
                        </a:rPr>
                        <m:t>𝟎𝟑𝟑</m:t>
                      </m:r>
                      <m:r>
                        <a:rPr lang="en-US" sz="3200" b="1" i="1" smtClean="0">
                          <a:latin typeface="Cambria Math"/>
                          <a:ea typeface="Cambria Math"/>
                        </a:rPr>
                        <m:t>∙</m:t>
                      </m:r>
                      <m:sSup>
                        <m:sSupPr>
                          <m:ctrlPr>
                            <a:rPr lang="en-US" sz="3200" b="1" i="1" smtClean="0">
                              <a:latin typeface="Cambria Math"/>
                              <a:ea typeface="Cambria Math"/>
                            </a:rPr>
                          </m:ctrlPr>
                        </m:sSupPr>
                        <m:e>
                          <m:r>
                            <a:rPr lang="en-US" sz="3200" b="1" i="1" smtClean="0">
                              <a:latin typeface="Cambria Math"/>
                              <a:ea typeface="Cambria Math"/>
                            </a:rPr>
                            <m:t>𝟏𝟎</m:t>
                          </m:r>
                        </m:e>
                        <m:sup>
                          <m:r>
                            <a:rPr lang="en-US" sz="3200" b="1" i="1" smtClean="0">
                              <a:latin typeface="Cambria Math"/>
                              <a:ea typeface="Cambria Math"/>
                            </a:rPr>
                            <m:t>𝟖</m:t>
                          </m:r>
                        </m:sup>
                      </m:sSup>
                      <m:r>
                        <a:rPr lang="en-US" sz="3200" b="1" i="1" smtClean="0">
                          <a:latin typeface="Cambria Math"/>
                          <a:ea typeface="Cambria Math"/>
                        </a:rPr>
                        <m:t> </m:t>
                      </m:r>
                      <m:r>
                        <a:rPr lang="en-US" sz="3200" b="1" i="1">
                          <a:latin typeface="Cambria Math"/>
                        </a:rPr>
                        <m:t>𝑱</m:t>
                      </m:r>
                      <m:r>
                        <a:rPr lang="en-US" sz="3200" b="1" i="1">
                          <a:latin typeface="Cambria Math"/>
                        </a:rPr>
                        <m:t>/</m:t>
                      </m:r>
                      <m:r>
                        <a:rPr lang="en-US" sz="3200" b="1" i="1">
                          <a:latin typeface="Cambria Math"/>
                        </a:rPr>
                        <m:t>𝒎𝒐𝒍</m:t>
                      </m:r>
                    </m:oMath>
                  </m:oMathPara>
                </a14:m>
                <a:endParaRPr lang="en-US" sz="3200" b="1" dirty="0"/>
              </a:p>
            </p:txBody>
          </p:sp>
        </mc:Choice>
        <mc:Fallback xmlns="">
          <p:sp>
            <p:nvSpPr>
              <p:cNvPr id="2" name="TextBox 1"/>
              <p:cNvSpPr txBox="1">
                <a:spLocks noRot="1" noChangeAspect="1" noMove="1" noResize="1" noEditPoints="1" noAdjustHandles="1" noChangeArrowheads="1" noChangeShapeType="1" noTextEdit="1"/>
              </p:cNvSpPr>
              <p:nvPr>
                <p:custDataLst>
                  <p:tags r:id="rId22"/>
                </p:custDataLst>
              </p:nvPr>
            </p:nvSpPr>
            <p:spPr>
              <a:xfrm>
                <a:off x="3886200" y="1125952"/>
                <a:ext cx="4343400" cy="1088375"/>
              </a:xfrm>
              <a:prstGeom prst="rect">
                <a:avLst/>
              </a:prstGeom>
              <a:blipFill rotWithShape="1">
                <a:blip r:embed="rId2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886200" y="2251028"/>
                <a:ext cx="5181600" cy="1167179"/>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a:rPr lang="en-US" sz="3200" b="1" i="1" smtClean="0">
                          <a:latin typeface="Cambria Math"/>
                          <a:ea typeface="Cambria Math"/>
                        </a:rPr>
                        <m:t>𝝂</m:t>
                      </m:r>
                      <m:r>
                        <a:rPr lang="en-US" sz="3200" b="1" i="1" smtClean="0">
                          <a:latin typeface="Cambria Math"/>
                          <a:ea typeface="Cambria Math"/>
                        </a:rPr>
                        <m:t>= </m:t>
                      </m:r>
                      <m:box>
                        <m:boxPr>
                          <m:ctrlPr>
                            <a:rPr lang="en-US" sz="3200" b="1" i="1" smtClean="0">
                              <a:latin typeface="Cambria Math"/>
                              <a:ea typeface="Cambria Math"/>
                            </a:rPr>
                          </m:ctrlPr>
                        </m:boxPr>
                        <m:e>
                          <m:f>
                            <m:fPr>
                              <m:ctrlPr>
                                <a:rPr lang="en-US" sz="3200" b="1" i="1" smtClean="0">
                                  <a:latin typeface="Cambria Math"/>
                                  <a:ea typeface="Cambria Math"/>
                                </a:rPr>
                              </m:ctrlPr>
                            </m:fPr>
                            <m:num>
                              <m:r>
                                <a:rPr lang="en-US" sz="3200" b="1" i="1" smtClean="0">
                                  <a:latin typeface="Cambria Math"/>
                                  <a:ea typeface="Cambria Math"/>
                                </a:rPr>
                                <m:t>𝑬</m:t>
                              </m:r>
                            </m:num>
                            <m:den>
                              <m:r>
                                <a:rPr lang="en-US" sz="3200" b="1" i="1" smtClean="0">
                                  <a:latin typeface="Cambria Math"/>
                                  <a:ea typeface="Cambria Math"/>
                                </a:rPr>
                                <m:t>𝒉</m:t>
                              </m:r>
                            </m:den>
                          </m:f>
                        </m:e>
                      </m:box>
                      <m:r>
                        <a:rPr lang="en-US" sz="3200" b="1" i="0" smtClean="0">
                          <a:latin typeface="Cambria Math"/>
                          <a:ea typeface="Cambria Math"/>
                        </a:rPr>
                        <m:t>=</m:t>
                      </m:r>
                      <m:f>
                        <m:fPr>
                          <m:ctrlPr>
                            <a:rPr lang="en-US" sz="3200" b="1" i="1" smtClean="0">
                              <a:latin typeface="Cambria Math"/>
                              <a:ea typeface="Cambria Math"/>
                            </a:rPr>
                          </m:ctrlPr>
                        </m:fPr>
                        <m:num>
                          <m:r>
                            <a:rPr lang="en-US" sz="3200" b="1">
                              <a:latin typeface="Cambria Math"/>
                              <a:ea typeface="Cambria Math"/>
                            </a:rPr>
                            <m:t>𝟏</m:t>
                          </m:r>
                          <m:r>
                            <a:rPr lang="en-US" sz="3200" b="1">
                              <a:latin typeface="Cambria Math"/>
                              <a:ea typeface="Cambria Math"/>
                            </a:rPr>
                            <m:t>.</m:t>
                          </m:r>
                          <m:r>
                            <a:rPr lang="en-US" sz="3200" b="1">
                              <a:latin typeface="Cambria Math"/>
                              <a:ea typeface="Cambria Math"/>
                            </a:rPr>
                            <m:t>𝟎𝟑𝟑</m:t>
                          </m:r>
                          <m:r>
                            <a:rPr lang="en-US" sz="3200" b="1" i="1">
                              <a:latin typeface="Cambria Math"/>
                              <a:ea typeface="Cambria Math"/>
                            </a:rPr>
                            <m:t>∙</m:t>
                          </m:r>
                          <m:sSup>
                            <m:sSupPr>
                              <m:ctrlPr>
                                <a:rPr lang="en-US" sz="3200" b="1" i="1">
                                  <a:latin typeface="Cambria Math"/>
                                  <a:ea typeface="Cambria Math"/>
                                </a:rPr>
                              </m:ctrlPr>
                            </m:sSupPr>
                            <m:e>
                              <m:r>
                                <a:rPr lang="en-US" sz="3200" b="1" i="1">
                                  <a:latin typeface="Cambria Math"/>
                                  <a:ea typeface="Cambria Math"/>
                                </a:rPr>
                                <m:t>𝟏𝟎</m:t>
                              </m:r>
                            </m:e>
                            <m:sup>
                              <m:r>
                                <a:rPr lang="en-US" sz="3200" b="1" i="1" smtClean="0">
                                  <a:latin typeface="Cambria Math"/>
                                  <a:ea typeface="Cambria Math"/>
                                </a:rPr>
                                <m:t>𝟖</m:t>
                              </m:r>
                            </m:sup>
                          </m:sSup>
                          <m:r>
                            <a:rPr lang="en-US" sz="3200" b="1" i="1" smtClean="0">
                              <a:latin typeface="Cambria Math"/>
                              <a:ea typeface="Cambria Math"/>
                            </a:rPr>
                            <m:t>𝑱</m:t>
                          </m:r>
                          <m:r>
                            <a:rPr lang="en-US" sz="3200" b="1" i="1" smtClean="0">
                              <a:latin typeface="Cambria Math"/>
                              <a:ea typeface="Cambria Math"/>
                            </a:rPr>
                            <m:t>/</m:t>
                          </m:r>
                          <m:r>
                            <a:rPr lang="en-US" sz="3200" b="1" i="1" smtClean="0">
                              <a:latin typeface="Cambria Math"/>
                              <a:ea typeface="Cambria Math"/>
                            </a:rPr>
                            <m:t>𝒎𝒐𝒍</m:t>
                          </m:r>
                        </m:num>
                        <m:den>
                          <m:r>
                            <a:rPr lang="en-US" sz="3200" b="1" i="1" smtClean="0">
                              <a:latin typeface="Cambria Math"/>
                              <a:ea typeface="Cambria Math"/>
                            </a:rPr>
                            <m:t>𝟔</m:t>
                          </m:r>
                          <m:r>
                            <a:rPr lang="en-US" sz="3200" b="1" i="1" smtClean="0">
                              <a:latin typeface="Cambria Math"/>
                              <a:ea typeface="Cambria Math"/>
                            </a:rPr>
                            <m:t>.</m:t>
                          </m:r>
                          <m:r>
                            <a:rPr lang="en-US" sz="3200" b="1" i="1" smtClean="0">
                              <a:latin typeface="Cambria Math"/>
                              <a:ea typeface="Cambria Math"/>
                            </a:rPr>
                            <m:t>𝟔𝟐𝟔</m:t>
                          </m:r>
                          <m:r>
                            <a:rPr lang="en-US" sz="3200" b="1" i="1">
                              <a:latin typeface="Cambria Math"/>
                              <a:ea typeface="Cambria Math"/>
                            </a:rPr>
                            <m:t>∙</m:t>
                          </m:r>
                          <m:sSup>
                            <m:sSupPr>
                              <m:ctrlPr>
                                <a:rPr lang="en-US" sz="3200" b="1" i="1" smtClean="0">
                                  <a:latin typeface="Cambria Math"/>
                                  <a:ea typeface="Cambria Math"/>
                                </a:rPr>
                              </m:ctrlPr>
                            </m:sSupPr>
                            <m:e>
                              <m:r>
                                <a:rPr lang="en-US" sz="3200" b="1" i="1">
                                  <a:latin typeface="Cambria Math"/>
                                  <a:ea typeface="Cambria Math"/>
                                </a:rPr>
                                <m:t>𝟏𝟎</m:t>
                              </m:r>
                            </m:e>
                            <m:sup>
                              <m:r>
                                <a:rPr lang="en-US" sz="3200" b="1" i="1" smtClean="0">
                                  <a:latin typeface="Cambria Math"/>
                                  <a:ea typeface="Cambria Math"/>
                                </a:rPr>
                                <m:t>−</m:t>
                              </m:r>
                              <m:r>
                                <a:rPr lang="en-US" sz="3200" b="1" i="1" smtClean="0">
                                  <a:latin typeface="Cambria Math"/>
                                  <a:ea typeface="Cambria Math"/>
                                </a:rPr>
                                <m:t>𝟑𝟒</m:t>
                              </m:r>
                            </m:sup>
                          </m:sSup>
                          <m:r>
                            <a:rPr lang="en-US" sz="3200" b="1" i="1" smtClean="0">
                              <a:latin typeface="Cambria Math"/>
                              <a:ea typeface="Cambria Math"/>
                            </a:rPr>
                            <m:t>𝑱</m:t>
                          </m:r>
                          <m:r>
                            <a:rPr lang="en-US" sz="3200" b="1" i="1" smtClean="0">
                              <a:latin typeface="Cambria Math"/>
                              <a:ea typeface="Cambria Math"/>
                            </a:rPr>
                            <m:t>∙</m:t>
                          </m:r>
                          <m:r>
                            <a:rPr lang="en-US" sz="3200" b="1" i="1" smtClean="0">
                              <a:latin typeface="Cambria Math"/>
                              <a:ea typeface="Cambria Math"/>
                            </a:rPr>
                            <m:t>𝒔</m:t>
                          </m:r>
                        </m:den>
                      </m:f>
                    </m:oMath>
                  </m:oMathPara>
                </a14:m>
                <a:endParaRPr lang="en-US" sz="3200" b="1" dirty="0"/>
              </a:p>
            </p:txBody>
          </p:sp>
        </mc:Choice>
        <mc:Fallback xmlns="">
          <p:sp>
            <p:nvSpPr>
              <p:cNvPr id="3" name="TextBox 2"/>
              <p:cNvSpPr txBox="1">
                <a:spLocks noRot="1" noChangeAspect="1" noMove="1" noResize="1" noEditPoints="1" noAdjustHandles="1" noChangeArrowheads="1" noChangeShapeType="1" noTextEdit="1"/>
              </p:cNvSpPr>
              <p:nvPr>
                <p:custDataLst>
                  <p:tags r:id="rId27"/>
                </p:custDataLst>
              </p:nvPr>
            </p:nvSpPr>
            <p:spPr>
              <a:xfrm>
                <a:off x="3886200" y="2251028"/>
                <a:ext cx="5181600" cy="1167179"/>
              </a:xfrm>
              <a:prstGeom prst="rect">
                <a:avLst/>
              </a:prstGeom>
              <a:blipFill rotWithShape="1">
                <a:blip r:embed="rId28" cstate="print"/>
                <a:stretch>
                  <a:fillRect/>
                </a:stretch>
              </a:blipFill>
            </p:spPr>
            <p:txBody>
              <a:bodyPr/>
              <a:lstStyle/>
              <a:p>
                <a:r>
                  <a:rPr lang="en-US">
                    <a:noFill/>
                  </a:rPr>
                  <a:t> </a:t>
                </a:r>
              </a:p>
            </p:txBody>
          </p:sp>
        </mc:Fallback>
      </mc:AlternateContent>
      <p:grpSp>
        <p:nvGrpSpPr>
          <p:cNvPr id="4" name="Group 20"/>
          <p:cNvGrpSpPr/>
          <p:nvPr/>
        </p:nvGrpSpPr>
        <p:grpSpPr>
          <a:xfrm>
            <a:off x="1953464" y="1073300"/>
            <a:ext cx="1673352" cy="1673352"/>
            <a:chOff x="2212848" y="228600"/>
            <a:chExt cx="1673352" cy="1673352"/>
          </a:xfrm>
        </p:grpSpPr>
        <p:sp>
          <p:nvSpPr>
            <p:cNvPr id="5" name="Oval 4"/>
            <p:cNvSpPr>
              <a:spLocks noChangeAspect="1"/>
            </p:cNvSpPr>
            <p:nvPr>
              <p:custDataLst>
                <p:tags r:id="rId7"/>
              </p:custDataLst>
            </p:nvPr>
          </p:nvSpPr>
          <p:spPr>
            <a:xfrm>
              <a:off x="2881222" y="884057"/>
              <a:ext cx="359195"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9144" tIns="0" rIns="0" bIns="0" rtlCol="0" anchor="ctr"/>
            <a:lstStyle/>
            <a:p>
              <a:pPr algn="ctr"/>
              <a:r>
                <a:rPr lang="en-US" sz="1100" dirty="0" smtClean="0"/>
                <a:t>11+</a:t>
              </a:r>
              <a:endParaRPr lang="en-US" sz="1100" dirty="0"/>
            </a:p>
          </p:txBody>
        </p:sp>
        <p:sp>
          <p:nvSpPr>
            <p:cNvPr id="6" name="Oval 5"/>
            <p:cNvSpPr/>
            <p:nvPr>
              <p:custDataLst>
                <p:tags r:id="rId8"/>
              </p:custDataLst>
            </p:nvPr>
          </p:nvSpPr>
          <p:spPr>
            <a:xfrm>
              <a:off x="2670048" y="682752"/>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custDataLst>
                <p:tags r:id="rId9"/>
              </p:custDataLst>
            </p:nvPr>
          </p:nvSpPr>
          <p:spPr>
            <a:xfrm>
              <a:off x="2212848" y="228600"/>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custDataLst>
                <p:tags r:id="rId10"/>
              </p:custDataLst>
            </p:nvPr>
          </p:nvSpPr>
          <p:spPr>
            <a:xfrm>
              <a:off x="2441448" y="454152"/>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custDataLst>
                <p:tags r:id="rId11"/>
              </p:custDataLst>
            </p:nvPr>
          </p:nvSpPr>
          <p:spPr>
            <a:xfrm>
              <a:off x="3201924" y="6827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0" name="Oval 9"/>
            <p:cNvSpPr/>
            <p:nvPr>
              <p:custDataLst>
                <p:tags r:id="rId12"/>
              </p:custDataLst>
            </p:nvPr>
          </p:nvSpPr>
          <p:spPr>
            <a:xfrm>
              <a:off x="2820924" y="4389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1" name="Oval 10"/>
            <p:cNvSpPr/>
            <p:nvPr>
              <p:custDataLst>
                <p:tags r:id="rId13"/>
              </p:custDataLst>
            </p:nvPr>
          </p:nvSpPr>
          <p:spPr>
            <a:xfrm>
              <a:off x="2439924" y="7437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2" name="Oval 11"/>
            <p:cNvSpPr/>
            <p:nvPr>
              <p:custDataLst>
                <p:tags r:id="rId14"/>
              </p:custDataLst>
            </p:nvPr>
          </p:nvSpPr>
          <p:spPr>
            <a:xfrm>
              <a:off x="2439924" y="12771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3" name="Oval 12"/>
            <p:cNvSpPr/>
            <p:nvPr>
              <p:custDataLst>
                <p:tags r:id="rId15"/>
              </p:custDataLst>
            </p:nvPr>
          </p:nvSpPr>
          <p:spPr>
            <a:xfrm>
              <a:off x="2805684" y="15819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4" name="Oval 13"/>
            <p:cNvSpPr/>
            <p:nvPr>
              <p:custDataLst>
                <p:tags r:id="rId16"/>
              </p:custDataLst>
            </p:nvPr>
          </p:nvSpPr>
          <p:spPr>
            <a:xfrm>
              <a:off x="3339084" y="15209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5" name="Oval 14"/>
            <p:cNvSpPr/>
            <p:nvPr>
              <p:custDataLst>
                <p:tags r:id="rId17"/>
              </p:custDataLst>
            </p:nvPr>
          </p:nvSpPr>
          <p:spPr>
            <a:xfrm>
              <a:off x="3582924" y="12161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6" name="Oval 15"/>
            <p:cNvSpPr/>
            <p:nvPr>
              <p:custDataLst>
                <p:tags r:id="rId18"/>
              </p:custDataLst>
            </p:nvPr>
          </p:nvSpPr>
          <p:spPr>
            <a:xfrm>
              <a:off x="3582924" y="8351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7" name="Oval 16"/>
            <p:cNvSpPr/>
            <p:nvPr>
              <p:custDataLst>
                <p:tags r:id="rId19"/>
              </p:custDataLst>
            </p:nvPr>
          </p:nvSpPr>
          <p:spPr>
            <a:xfrm>
              <a:off x="3339084" y="5151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grpSp>
      <p:sp>
        <p:nvSpPr>
          <p:cNvPr id="18" name="Oval 17"/>
          <p:cNvSpPr/>
          <p:nvPr>
            <p:custDataLst>
              <p:tags r:id="rId2"/>
            </p:custDataLst>
          </p:nvPr>
        </p:nvSpPr>
        <p:spPr>
          <a:xfrm>
            <a:off x="3155900" y="11312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9" name="Oval 18"/>
          <p:cNvSpPr/>
          <p:nvPr>
            <p:custDataLst>
              <p:tags r:id="rId3"/>
            </p:custDataLst>
          </p:nvPr>
        </p:nvSpPr>
        <p:spPr>
          <a:xfrm>
            <a:off x="2561540" y="21980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0" name="Right Arrow 19"/>
          <p:cNvSpPr/>
          <p:nvPr>
            <p:custDataLst>
              <p:tags r:id="rId4"/>
            </p:custDataLst>
          </p:nvPr>
        </p:nvSpPr>
        <p:spPr>
          <a:xfrm>
            <a:off x="76200" y="1962707"/>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3886200" y="3520108"/>
                <a:ext cx="5334000" cy="595932"/>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a:rPr lang="en-US" sz="3200" b="1" i="1">
                          <a:latin typeface="Cambria Math"/>
                          <a:ea typeface="Cambria Math"/>
                        </a:rPr>
                        <m:t>𝝂</m:t>
                      </m:r>
                      <m:r>
                        <a:rPr lang="en-US" sz="3200" b="1" i="1">
                          <a:latin typeface="Cambria Math"/>
                          <a:ea typeface="Cambria Math"/>
                        </a:rPr>
                        <m:t>=</m:t>
                      </m:r>
                      <m:r>
                        <a:rPr lang="en-US" sz="3200" b="1" i="1">
                          <a:latin typeface="Cambria Math"/>
                          <a:ea typeface="Cambria Math"/>
                        </a:rPr>
                        <m:t>𝟏</m:t>
                      </m:r>
                      <m:r>
                        <a:rPr lang="en-US" sz="3200" b="1" i="1">
                          <a:latin typeface="Cambria Math"/>
                          <a:ea typeface="Cambria Math"/>
                        </a:rPr>
                        <m:t>.</m:t>
                      </m:r>
                      <m:r>
                        <a:rPr lang="en-US" sz="3200" b="1" i="1">
                          <a:latin typeface="Cambria Math"/>
                          <a:ea typeface="Cambria Math"/>
                        </a:rPr>
                        <m:t>𝟓𝟓𝟗</m:t>
                      </m:r>
                      <m:r>
                        <a:rPr lang="en-US" sz="3200" b="1" i="1">
                          <a:latin typeface="Cambria Math"/>
                          <a:ea typeface="Cambria Math"/>
                        </a:rPr>
                        <m:t>∙</m:t>
                      </m:r>
                      <m:sSup>
                        <m:sSupPr>
                          <m:ctrlPr>
                            <a:rPr lang="en-US" sz="3200" b="1" i="1">
                              <a:latin typeface="Cambria Math"/>
                              <a:ea typeface="Cambria Math"/>
                            </a:rPr>
                          </m:ctrlPr>
                        </m:sSupPr>
                        <m:e>
                          <m:r>
                            <a:rPr lang="en-US" sz="3200" b="1" i="1">
                              <a:latin typeface="Cambria Math"/>
                              <a:ea typeface="Cambria Math"/>
                            </a:rPr>
                            <m:t>𝟏𝟎</m:t>
                          </m:r>
                        </m:e>
                        <m:sup>
                          <m:r>
                            <a:rPr lang="en-US" sz="3200" b="1" i="1">
                              <a:latin typeface="Cambria Math"/>
                              <a:ea typeface="Cambria Math"/>
                            </a:rPr>
                            <m:t>𝟒𝟏</m:t>
                          </m:r>
                        </m:sup>
                      </m:sSup>
                      <m:sSup>
                        <m:sSupPr>
                          <m:ctrlPr>
                            <a:rPr lang="en-US" sz="3200" b="1" i="1">
                              <a:latin typeface="Cambria Math"/>
                              <a:ea typeface="Cambria Math"/>
                            </a:rPr>
                          </m:ctrlPr>
                        </m:sSupPr>
                        <m:e>
                          <m:r>
                            <a:rPr lang="en-US" sz="3200" b="1" i="1">
                              <a:latin typeface="Cambria Math"/>
                              <a:ea typeface="Cambria Math"/>
                            </a:rPr>
                            <m:t>𝒎𝒐𝒍</m:t>
                          </m:r>
                        </m:e>
                        <m:sup>
                          <m:r>
                            <a:rPr lang="en-US" sz="3200" b="1" i="1">
                              <a:latin typeface="Cambria Math"/>
                              <a:ea typeface="Cambria Math"/>
                            </a:rPr>
                            <m:t>−</m:t>
                          </m:r>
                          <m:r>
                            <a:rPr lang="en-US" sz="3200" b="1" i="1">
                              <a:latin typeface="Cambria Math"/>
                              <a:ea typeface="Cambria Math"/>
                            </a:rPr>
                            <m:t>𝟏</m:t>
                          </m:r>
                        </m:sup>
                      </m:sSup>
                      <m:sSup>
                        <m:sSupPr>
                          <m:ctrlPr>
                            <a:rPr lang="en-US" sz="3200" b="1" i="1">
                              <a:latin typeface="Cambria Math"/>
                              <a:ea typeface="Cambria Math"/>
                            </a:rPr>
                          </m:ctrlPr>
                        </m:sSupPr>
                        <m:e>
                          <m:r>
                            <a:rPr lang="en-US" sz="3200" b="1" i="1">
                              <a:latin typeface="Cambria Math"/>
                              <a:ea typeface="Cambria Math"/>
                            </a:rPr>
                            <m:t>∙</m:t>
                          </m:r>
                          <m:r>
                            <a:rPr lang="en-US" sz="3200" b="1" i="1">
                              <a:latin typeface="Cambria Math"/>
                              <a:ea typeface="Cambria Math"/>
                            </a:rPr>
                            <m:t>𝒔</m:t>
                          </m:r>
                        </m:e>
                        <m:sup>
                          <m:r>
                            <a:rPr lang="en-US" sz="3200" b="1" i="1">
                              <a:latin typeface="Cambria Math"/>
                              <a:ea typeface="Cambria Math"/>
                            </a:rPr>
                            <m:t>−</m:t>
                          </m:r>
                          <m:r>
                            <a:rPr lang="en-US" sz="3200" b="1" i="1">
                              <a:latin typeface="Cambria Math"/>
                              <a:ea typeface="Cambria Math"/>
                            </a:rPr>
                            <m:t>𝟏</m:t>
                          </m:r>
                        </m:sup>
                      </m:sSup>
                    </m:oMath>
                  </m:oMathPara>
                </a14:m>
                <a:endParaRPr lang="en-US" sz="3200" b="1" i="1" dirty="0">
                  <a:latin typeface="Cambria Math"/>
                  <a:ea typeface="Cambria Math"/>
                </a:endParaRPr>
              </a:p>
            </p:txBody>
          </p:sp>
        </mc:Choice>
        <mc:Fallback xmlns="">
          <p:sp>
            <p:nvSpPr>
              <p:cNvPr id="22" name="TextBox 21"/>
              <p:cNvSpPr txBox="1">
                <a:spLocks noRot="1" noChangeAspect="1" noMove="1" noResize="1" noEditPoints="1" noAdjustHandles="1" noChangeArrowheads="1" noChangeShapeType="1" noTextEdit="1"/>
              </p:cNvSpPr>
              <p:nvPr>
                <p:custDataLst>
                  <p:tags r:id="rId29"/>
                </p:custDataLst>
              </p:nvPr>
            </p:nvSpPr>
            <p:spPr>
              <a:xfrm>
                <a:off x="3886200" y="3520108"/>
                <a:ext cx="5334000" cy="595932"/>
              </a:xfrm>
              <a:prstGeom prst="rect">
                <a:avLst/>
              </a:prstGeom>
              <a:blipFill rotWithShape="1">
                <a:blip r:embed="rId3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05460" y="4078193"/>
                <a:ext cx="9038540" cy="1562351"/>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a:rPr lang="en-US" sz="3200" b="1" i="1" smtClean="0">
                          <a:latin typeface="Cambria Math"/>
                          <a:ea typeface="Cambria Math"/>
                        </a:rPr>
                        <m:t>𝝂</m:t>
                      </m:r>
                      <m:r>
                        <a:rPr lang="en-US" sz="3200" b="1" i="1" smtClean="0">
                          <a:latin typeface="Cambria Math"/>
                          <a:ea typeface="Cambria Math"/>
                        </a:rPr>
                        <m:t>=</m:t>
                      </m:r>
                      <m:r>
                        <a:rPr lang="en-US" sz="3200" b="1" i="1" smtClean="0">
                          <a:latin typeface="Cambria Math"/>
                          <a:ea typeface="Cambria Math"/>
                        </a:rPr>
                        <m:t>𝟏</m:t>
                      </m:r>
                      <m:r>
                        <a:rPr lang="en-US" sz="3200" b="1" i="1" smtClean="0">
                          <a:latin typeface="Cambria Math"/>
                          <a:ea typeface="Cambria Math"/>
                        </a:rPr>
                        <m:t>.</m:t>
                      </m:r>
                      <m:r>
                        <a:rPr lang="en-US" sz="3200" b="1" i="1" smtClean="0">
                          <a:latin typeface="Cambria Math"/>
                          <a:ea typeface="Cambria Math"/>
                        </a:rPr>
                        <m:t>𝟓𝟓𝟗</m:t>
                      </m:r>
                      <m:r>
                        <a:rPr lang="en-US" sz="3200" b="1" i="1" smtClean="0">
                          <a:latin typeface="Cambria Math"/>
                          <a:ea typeface="Cambria Math"/>
                        </a:rPr>
                        <m:t>∙</m:t>
                      </m:r>
                      <m:sSup>
                        <m:sSupPr>
                          <m:ctrlPr>
                            <a:rPr lang="en-US" sz="3200" b="1" i="1" smtClean="0">
                              <a:latin typeface="Cambria Math"/>
                              <a:ea typeface="Cambria Math"/>
                            </a:rPr>
                          </m:ctrlPr>
                        </m:sSupPr>
                        <m:e>
                          <m:r>
                            <a:rPr lang="en-US" sz="3200" b="1" i="1" smtClean="0">
                              <a:latin typeface="Cambria Math"/>
                              <a:ea typeface="Cambria Math"/>
                            </a:rPr>
                            <m:t>𝟏𝟎</m:t>
                          </m:r>
                        </m:e>
                        <m:sup>
                          <m:r>
                            <a:rPr lang="en-US" sz="3200" b="1" i="1" smtClean="0">
                              <a:latin typeface="Cambria Math"/>
                              <a:ea typeface="Cambria Math"/>
                            </a:rPr>
                            <m:t>𝟒𝟏</m:t>
                          </m:r>
                        </m:sup>
                      </m:sSup>
                      <m:sSup>
                        <m:sSupPr>
                          <m:ctrlPr>
                            <a:rPr lang="en-US" sz="3200" b="1" i="1" smtClean="0">
                              <a:latin typeface="Cambria Math"/>
                              <a:ea typeface="Cambria Math"/>
                            </a:rPr>
                          </m:ctrlPr>
                        </m:sSupPr>
                        <m:e>
                          <m:r>
                            <a:rPr lang="en-US" sz="3200" b="1" i="1" smtClean="0">
                              <a:latin typeface="Cambria Math"/>
                              <a:ea typeface="Cambria Math"/>
                            </a:rPr>
                            <m:t>𝒎𝒐𝒍</m:t>
                          </m:r>
                        </m:e>
                        <m:sup>
                          <m:r>
                            <a:rPr lang="en-US" sz="3200" b="1" i="1" smtClean="0">
                              <a:latin typeface="Cambria Math"/>
                              <a:ea typeface="Cambria Math"/>
                            </a:rPr>
                            <m:t>−</m:t>
                          </m:r>
                          <m:r>
                            <a:rPr lang="en-US" sz="3200" b="1" i="1" smtClean="0">
                              <a:latin typeface="Cambria Math"/>
                              <a:ea typeface="Cambria Math"/>
                            </a:rPr>
                            <m:t>𝟏</m:t>
                          </m:r>
                        </m:sup>
                      </m:sSup>
                      <m:sSup>
                        <m:sSupPr>
                          <m:ctrlPr>
                            <a:rPr lang="en-US" sz="3200" b="1" i="1" smtClean="0">
                              <a:latin typeface="Cambria Math"/>
                              <a:ea typeface="Cambria Math"/>
                            </a:rPr>
                          </m:ctrlPr>
                        </m:sSupPr>
                        <m:e>
                          <m:r>
                            <a:rPr lang="en-US" sz="3200" b="1" i="1" smtClean="0">
                              <a:latin typeface="Cambria Math"/>
                              <a:ea typeface="Cambria Math"/>
                            </a:rPr>
                            <m:t>∙</m:t>
                          </m:r>
                          <m:r>
                            <a:rPr lang="en-US" sz="3200" b="1" i="1" smtClean="0">
                              <a:latin typeface="Cambria Math"/>
                              <a:ea typeface="Cambria Math"/>
                            </a:rPr>
                            <m:t>𝒔</m:t>
                          </m:r>
                        </m:e>
                        <m:sup>
                          <m:r>
                            <a:rPr lang="en-US" sz="3200" b="1" i="1" smtClean="0">
                              <a:latin typeface="Cambria Math"/>
                              <a:ea typeface="Cambria Math"/>
                            </a:rPr>
                            <m:t>−</m:t>
                          </m:r>
                          <m:r>
                            <a:rPr lang="en-US" sz="3200" b="1" i="1" smtClean="0">
                              <a:latin typeface="Cambria Math"/>
                              <a:ea typeface="Cambria Math"/>
                            </a:rPr>
                            <m:t>𝟏</m:t>
                          </m:r>
                        </m:sup>
                      </m:sSup>
                      <m:r>
                        <a:rPr lang="en-US" sz="3200" b="1" i="1" smtClean="0">
                          <a:latin typeface="Cambria Math"/>
                          <a:ea typeface="Cambria Math"/>
                        </a:rPr>
                        <m:t>×</m:t>
                      </m:r>
                      <m:f>
                        <m:fPr>
                          <m:ctrlPr>
                            <a:rPr lang="en-US" sz="3200" b="1" i="1" smtClean="0">
                              <a:latin typeface="Cambria Math"/>
                              <a:ea typeface="Cambria Math"/>
                            </a:rPr>
                          </m:ctrlPr>
                        </m:fPr>
                        <m:num>
                          <m:r>
                            <a:rPr lang="en-US" sz="3200" b="1" i="1" smtClean="0">
                              <a:latin typeface="Cambria Math"/>
                              <a:ea typeface="Cambria Math"/>
                            </a:rPr>
                            <m:t>𝟏</m:t>
                          </m:r>
                          <m:r>
                            <a:rPr lang="en-US" sz="3200" b="1" i="1" smtClean="0">
                              <a:latin typeface="Cambria Math"/>
                              <a:ea typeface="Cambria Math"/>
                            </a:rPr>
                            <m:t> </m:t>
                          </m:r>
                          <m:r>
                            <a:rPr lang="en-US" sz="3200" b="1" i="1" smtClean="0">
                              <a:latin typeface="Cambria Math"/>
                              <a:ea typeface="Cambria Math"/>
                            </a:rPr>
                            <m:t>𝒎𝒐𝒍</m:t>
                          </m:r>
                        </m:num>
                        <m:den>
                          <m:r>
                            <a:rPr lang="en-US" sz="3200" b="1" i="1" smtClean="0">
                              <a:latin typeface="Cambria Math"/>
                              <a:ea typeface="Cambria Math"/>
                            </a:rPr>
                            <m:t>𝟔</m:t>
                          </m:r>
                          <m:r>
                            <a:rPr lang="en-US" sz="3200" b="1" i="1" smtClean="0">
                              <a:latin typeface="Cambria Math"/>
                              <a:ea typeface="Cambria Math"/>
                            </a:rPr>
                            <m:t>.</m:t>
                          </m:r>
                          <m:r>
                            <a:rPr lang="en-US" sz="3200" b="1" i="1" smtClean="0">
                              <a:latin typeface="Cambria Math"/>
                              <a:ea typeface="Cambria Math"/>
                            </a:rPr>
                            <m:t>𝟎𝟐𝟐</m:t>
                          </m:r>
                          <m:r>
                            <a:rPr lang="en-US" sz="3200" b="1" i="1" smtClean="0">
                              <a:latin typeface="Cambria Math"/>
                              <a:ea typeface="Cambria Math"/>
                            </a:rPr>
                            <m:t>∙</m:t>
                          </m:r>
                          <m:sSup>
                            <m:sSupPr>
                              <m:ctrlPr>
                                <a:rPr lang="en-US" sz="3200" b="1" i="1" smtClean="0">
                                  <a:latin typeface="Cambria Math"/>
                                  <a:ea typeface="Cambria Math"/>
                                </a:rPr>
                              </m:ctrlPr>
                            </m:sSupPr>
                            <m:e>
                              <m:r>
                                <a:rPr lang="en-US" sz="3200" b="1" i="1" smtClean="0">
                                  <a:latin typeface="Cambria Math"/>
                                  <a:ea typeface="Cambria Math"/>
                                </a:rPr>
                                <m:t>𝟏𝟎</m:t>
                              </m:r>
                            </m:e>
                            <m:sup>
                              <m:r>
                                <a:rPr lang="en-US" sz="3200" b="1" i="1" smtClean="0">
                                  <a:latin typeface="Cambria Math"/>
                                  <a:ea typeface="Cambria Math"/>
                                </a:rPr>
                                <m:t>𝟐𝟑</m:t>
                              </m:r>
                            </m:sup>
                          </m:sSup>
                          <m:sSup>
                            <m:sSupPr>
                              <m:ctrlPr>
                                <a:rPr lang="en-US" sz="3200" b="1" i="1" smtClean="0">
                                  <a:latin typeface="Cambria Math"/>
                                  <a:ea typeface="Cambria Math"/>
                                </a:rPr>
                              </m:ctrlPr>
                            </m:sSupPr>
                            <m:e>
                              <m:r>
                                <a:rPr lang="en-US" sz="3200" b="1" i="1" smtClean="0">
                                  <a:latin typeface="Cambria Math"/>
                                  <a:ea typeface="Cambria Math"/>
                                </a:rPr>
                                <m:t>𝒆</m:t>
                              </m:r>
                            </m:e>
                            <m:sup>
                              <m:r>
                                <a:rPr lang="en-US" sz="3200" b="1" i="1" smtClean="0">
                                  <a:latin typeface="Cambria Math"/>
                                  <a:ea typeface="Cambria Math"/>
                                </a:rPr>
                                <m:t>−</m:t>
                              </m:r>
                            </m:sup>
                          </m:sSup>
                        </m:den>
                      </m:f>
                    </m:oMath>
                  </m:oMathPara>
                </a14:m>
                <a:endParaRPr lang="en-US" sz="3200" b="1" dirty="0" smtClean="0"/>
              </a:p>
              <a:p>
                <a14:m>
                  <m:oMathPara xmlns="" xmlns:m="http://schemas.openxmlformats.org/officeDocument/2006/math">
                    <m:oMathParaPr>
                      <m:jc m:val="left"/>
                    </m:oMathParaPr>
                    <m:oMath xmlns:m="http://schemas.openxmlformats.org/officeDocument/2006/math">
                      <m:sSub>
                        <m:sSubPr>
                          <m:ctrlPr>
                            <a:rPr lang="en-US" sz="3200" b="1" i="1" smtClean="0">
                              <a:latin typeface="Cambria Math"/>
                              <a:ea typeface="Cambria Math"/>
                            </a:rPr>
                          </m:ctrlPr>
                        </m:sSubPr>
                        <m:e>
                          <m:r>
                            <a:rPr lang="en-US" sz="3200" b="1" i="1">
                              <a:latin typeface="Cambria Math"/>
                              <a:ea typeface="Cambria Math"/>
                            </a:rPr>
                            <m:t>𝝂</m:t>
                          </m:r>
                        </m:e>
                        <m:sub>
                          <m:r>
                            <a:rPr lang="en-US" sz="3200" b="1" i="1" smtClean="0">
                              <a:latin typeface="Cambria Math"/>
                              <a:ea typeface="Cambria Math"/>
                            </a:rPr>
                            <m:t>𝒎𝒊𝒏</m:t>
                          </m:r>
                        </m:sub>
                      </m:sSub>
                      <m:r>
                        <a:rPr lang="en-US" sz="3200" b="1" i="1">
                          <a:latin typeface="Cambria Math"/>
                          <a:ea typeface="Cambria Math"/>
                        </a:rPr>
                        <m:t>=</m:t>
                      </m:r>
                      <m:r>
                        <a:rPr lang="en-US" sz="3200" b="1" i="0" smtClean="0">
                          <a:latin typeface="Cambria Math"/>
                          <a:ea typeface="Cambria Math"/>
                        </a:rPr>
                        <m:t>𝟐</m:t>
                      </m:r>
                      <m:r>
                        <a:rPr lang="en-US" sz="3200" b="1" i="0" smtClean="0">
                          <a:latin typeface="Cambria Math"/>
                          <a:ea typeface="Cambria Math"/>
                        </a:rPr>
                        <m:t>.</m:t>
                      </m:r>
                      <m:r>
                        <a:rPr lang="en-US" sz="3200" b="1" i="0" smtClean="0">
                          <a:latin typeface="Cambria Math"/>
                          <a:ea typeface="Cambria Math"/>
                        </a:rPr>
                        <m:t>𝟓𝟗</m:t>
                      </m:r>
                      <m:r>
                        <a:rPr lang="en-US" sz="3200" b="1" i="1" smtClean="0">
                          <a:latin typeface="Cambria Math"/>
                          <a:ea typeface="Cambria Math"/>
                        </a:rPr>
                        <m:t>∙</m:t>
                      </m:r>
                      <m:sSup>
                        <m:sSupPr>
                          <m:ctrlPr>
                            <a:rPr lang="en-US" sz="3200" b="1" i="1" smtClean="0">
                              <a:latin typeface="Cambria Math"/>
                              <a:ea typeface="Cambria Math"/>
                            </a:rPr>
                          </m:ctrlPr>
                        </m:sSupPr>
                        <m:e>
                          <m:r>
                            <a:rPr lang="en-US" sz="3200" b="1" i="1" smtClean="0">
                              <a:latin typeface="Cambria Math"/>
                              <a:ea typeface="Cambria Math"/>
                            </a:rPr>
                            <m:t>𝟏𝟎</m:t>
                          </m:r>
                        </m:e>
                        <m:sup>
                          <m:r>
                            <a:rPr lang="en-US" sz="3200" b="1" i="1" smtClean="0">
                              <a:latin typeface="Cambria Math"/>
                              <a:ea typeface="Cambria Math"/>
                            </a:rPr>
                            <m:t>𝟏𝟕</m:t>
                          </m:r>
                        </m:sup>
                      </m:sSup>
                      <m:r>
                        <a:rPr lang="en-US" sz="3200" b="1" i="1" smtClean="0">
                          <a:latin typeface="Cambria Math"/>
                          <a:ea typeface="Cambria Math"/>
                        </a:rPr>
                        <m:t>𝑯𝒛</m:t>
                      </m:r>
                    </m:oMath>
                  </m:oMathPara>
                </a14:m>
                <a:endParaRPr lang="en-US" sz="3200" b="1" dirty="0"/>
              </a:p>
            </p:txBody>
          </p:sp>
        </mc:Choice>
        <mc:Fallback xmlns="">
          <p:sp>
            <p:nvSpPr>
              <p:cNvPr id="23" name="TextBox 22"/>
              <p:cNvSpPr txBox="1">
                <a:spLocks noRot="1" noChangeAspect="1" noMove="1" noResize="1" noEditPoints="1" noAdjustHandles="1" noChangeArrowheads="1" noChangeShapeType="1" noTextEdit="1"/>
              </p:cNvSpPr>
              <p:nvPr>
                <p:custDataLst>
                  <p:tags r:id="rId31"/>
                </p:custDataLst>
              </p:nvPr>
            </p:nvSpPr>
            <p:spPr>
              <a:xfrm>
                <a:off x="105460" y="4078193"/>
                <a:ext cx="9038540" cy="1562351"/>
              </a:xfrm>
              <a:prstGeom prst="rect">
                <a:avLst/>
              </a:prstGeom>
              <a:blipFill rotWithShape="1">
                <a:blip r:embed="rId32" cstate="print"/>
                <a:stretch>
                  <a:fillRect/>
                </a:stretch>
              </a:blipFill>
            </p:spPr>
            <p:txBody>
              <a:bodyPr/>
              <a:lstStyle/>
              <a:p>
                <a:r>
                  <a:rPr lang="en-US">
                    <a:noFill/>
                  </a:rPr>
                  <a:t> </a:t>
                </a:r>
              </a:p>
            </p:txBody>
          </p:sp>
        </mc:Fallback>
      </mc:AlternateContent>
      <p:graphicFrame>
        <p:nvGraphicFramePr>
          <p:cNvPr id="24" name="Table 23"/>
          <p:cNvGraphicFramePr>
            <a:graphicFrameLocks noGrp="1"/>
          </p:cNvGraphicFramePr>
          <p:nvPr>
            <p:custDataLst>
              <p:tags r:id="rId5"/>
            </p:custDataLst>
            <p:extLst>
              <p:ext uri="{D42A27DB-BD31-4B8C-83A1-F6EECF244321}">
                <p14:modId xmlns:p14="http://schemas.microsoft.com/office/powerpoint/2010/main" val="1463303776"/>
              </p:ext>
            </p:extLst>
          </p:nvPr>
        </p:nvGraphicFramePr>
        <p:xfrm>
          <a:off x="129344" y="5868640"/>
          <a:ext cx="8839200" cy="913160"/>
        </p:xfrm>
        <a:graphic>
          <a:graphicData uri="http://schemas.openxmlformats.org/drawingml/2006/table">
            <a:tbl>
              <a:tblPr firstRow="1" bandRow="1">
                <a:tableStyleId>{5C22544A-7EE6-4342-B048-85BDC9FD1C3A}</a:tableStyleId>
              </a:tblPr>
              <a:tblGrid>
                <a:gridCol w="1752600"/>
                <a:gridCol w="2057400"/>
                <a:gridCol w="1905000"/>
                <a:gridCol w="3124200"/>
              </a:tblGrid>
              <a:tr h="304800">
                <a:tc>
                  <a:txBody>
                    <a:bodyPr/>
                    <a:lstStyle/>
                    <a:p>
                      <a:pPr marL="0" marR="0" algn="ctr">
                        <a:spcBef>
                          <a:spcPts val="0"/>
                        </a:spcBef>
                        <a:spcAft>
                          <a:spcPts val="0"/>
                        </a:spcAft>
                      </a:pPr>
                      <a:r>
                        <a:rPr lang="en-US" sz="1800" b="1" dirty="0" smtClean="0">
                          <a:effectLst/>
                          <a:latin typeface="Calibri"/>
                          <a:ea typeface="Calibri"/>
                          <a:cs typeface="Times New Roman"/>
                        </a:rPr>
                        <a:t>Radiation Type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ν</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Aspects Probed</a:t>
                      </a:r>
                      <a:endParaRPr lang="en-US" sz="1800" dirty="0">
                        <a:effectLst/>
                        <a:latin typeface="Calibri"/>
                        <a:ea typeface="Calibri"/>
                        <a:cs typeface="Times New Roman"/>
                      </a:endParaRPr>
                    </a:p>
                  </a:txBody>
                  <a:tcPr marL="68580" marR="68580" marT="0" marB="0" anchor="ctr"/>
                </a:tc>
              </a:tr>
              <a:tr h="608360">
                <a:tc>
                  <a:txBody>
                    <a:bodyPr/>
                    <a:lstStyle/>
                    <a:p>
                      <a:pPr marL="0" marR="0" algn="ctr">
                        <a:spcBef>
                          <a:spcPts val="0"/>
                        </a:spcBef>
                        <a:spcAft>
                          <a:spcPts val="0"/>
                        </a:spcAft>
                      </a:pPr>
                      <a:r>
                        <a:rPr lang="en-US" sz="1800" dirty="0">
                          <a:effectLst/>
                          <a:latin typeface="Calibri"/>
                          <a:ea typeface="Calibri"/>
                          <a:cs typeface="Times New Roman"/>
                        </a:rPr>
                        <a:t>X-ray</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16</a:t>
                      </a:r>
                      <a:r>
                        <a:rPr lang="en-US" sz="1800" dirty="0" smtClean="0">
                          <a:effectLst/>
                          <a:latin typeface="Calibri"/>
                          <a:ea typeface="Calibri"/>
                          <a:cs typeface="Times New Roman"/>
                        </a:rPr>
                        <a:t> </a:t>
                      </a:r>
                      <a:r>
                        <a:rPr lang="en-US" sz="1800" dirty="0">
                          <a:effectLst/>
                          <a:latin typeface="Calibri"/>
                          <a:ea typeface="Calibri"/>
                          <a:cs typeface="Times New Roman"/>
                        </a:rPr>
                        <a:t>– </a:t>
                      </a: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19</a:t>
                      </a:r>
                      <a:r>
                        <a:rPr lang="en-US" sz="1800" dirty="0" smtClean="0">
                          <a:effectLst/>
                          <a:latin typeface="Calibri"/>
                          <a:ea typeface="Calibri"/>
                          <a:cs typeface="Times New Roman"/>
                        </a:rPr>
                        <a:t> </a:t>
                      </a:r>
                      <a:r>
                        <a:rPr lang="en-US" sz="1800" dirty="0">
                          <a:effectLst/>
                          <a:latin typeface="Calibri"/>
                          <a:ea typeface="Calibri"/>
                          <a:cs typeface="Times New Roman"/>
                        </a:rPr>
                        <a:t>Hz</a:t>
                      </a:r>
                    </a:p>
                  </a:txBody>
                  <a:tcPr marL="68580" marR="68580" marT="0" marB="0" anchor="ctr"/>
                </a:tc>
                <a:tc>
                  <a:txBody>
                    <a:bodyPr/>
                    <a:lstStyle/>
                    <a:p>
                      <a:pPr marL="0" marR="0" algn="l">
                        <a:spcBef>
                          <a:spcPts val="0"/>
                        </a:spcBef>
                        <a:spcAft>
                          <a:spcPts val="0"/>
                        </a:spcAft>
                      </a:pPr>
                      <a:r>
                        <a:rPr lang="en-US" sz="1800" dirty="0">
                          <a:effectLst/>
                          <a:latin typeface="Calibri"/>
                          <a:ea typeface="Calibri"/>
                          <a:cs typeface="Times New Roman"/>
                        </a:rPr>
                        <a:t>10</a:t>
                      </a:r>
                      <a:r>
                        <a:rPr lang="en-US" sz="1800" baseline="30000" dirty="0">
                          <a:effectLst/>
                          <a:latin typeface="Calibri"/>
                          <a:ea typeface="Calibri"/>
                          <a:cs typeface="Times New Roman"/>
                        </a:rPr>
                        <a:t>2</a:t>
                      </a:r>
                      <a:r>
                        <a:rPr lang="en-US" sz="1800" dirty="0">
                          <a:effectLst/>
                          <a:latin typeface="Calibri"/>
                          <a:ea typeface="Calibri"/>
                          <a:cs typeface="Times New Roman"/>
                        </a:rPr>
                        <a:t> – 10</a:t>
                      </a:r>
                      <a:r>
                        <a:rPr lang="en-US" sz="1800" baseline="30000" dirty="0">
                          <a:effectLst/>
                          <a:latin typeface="Calibri"/>
                          <a:ea typeface="Calibri"/>
                          <a:cs typeface="Times New Roman"/>
                        </a:rPr>
                        <a:t>5</a:t>
                      </a:r>
                      <a:r>
                        <a:rPr lang="en-US" sz="1800" dirty="0">
                          <a:effectLst/>
                          <a:latin typeface="Calibri"/>
                          <a:ea typeface="Calibri"/>
                          <a:cs typeface="Times New Roman"/>
                        </a:rPr>
                        <a:t> MJ/</a:t>
                      </a:r>
                      <a:r>
                        <a:rPr lang="en-US" sz="1800" dirty="0" err="1">
                          <a:effectLst/>
                          <a:latin typeface="Calibri"/>
                          <a:ea typeface="Calibri"/>
                          <a:cs typeface="Times New Roman"/>
                        </a:rPr>
                        <a:t>mol</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Times New Roman"/>
                        </a:rPr>
                        <a:t>Core electron transitions in atoms</a:t>
                      </a:r>
                    </a:p>
                  </a:txBody>
                  <a:tcPr marL="68580" marR="68580" marT="0" marB="0" anchor="ctr"/>
                </a:tc>
              </a:tr>
            </a:tbl>
          </a:graphicData>
        </a:graphic>
      </p:graphicFrame>
      <p:sp>
        <p:nvSpPr>
          <p:cNvPr id="29" name="Title 28"/>
          <p:cNvSpPr>
            <a:spLocks noGrp="1"/>
          </p:cNvSpPr>
          <p:nvPr>
            <p:ph type="title"/>
            <p:custDataLst>
              <p:tags r:id="rId6"/>
            </p:custDataLst>
          </p:nvPr>
        </p:nvSpPr>
        <p:spPr>
          <a:xfrm>
            <a:off x="228600" y="265415"/>
            <a:ext cx="8059522" cy="639762"/>
          </a:xfrm>
        </p:spPr>
        <p:txBody>
          <a:bodyPr>
            <a:normAutofit/>
          </a:bodyPr>
          <a:lstStyle/>
          <a:p>
            <a:r>
              <a:rPr lang="en-US" dirty="0" smtClean="0"/>
              <a:t>Removing Core Electrons</a:t>
            </a:r>
            <a:endParaRPr lang="en-US" dirty="0"/>
          </a:p>
        </p:txBody>
      </p:sp>
    </p:spTree>
    <p:custDataLst>
      <p:tags r:id="rId1"/>
    </p:custDataLst>
    <p:extLst>
      <p:ext uri="{BB962C8B-B14F-4D97-AF65-F5344CB8AC3E}">
        <p14:creationId xmlns:p14="http://schemas.microsoft.com/office/powerpoint/2010/main" val="216511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childTnLst>
                          </p:cTn>
                        </p:par>
                        <p:par>
                          <p:cTn id="14" fill="hold">
                            <p:stCondLst>
                              <p:cond delay="1000"/>
                            </p:stCondLst>
                            <p:childTnLst>
                              <p:par>
                                <p:cTn id="15" presetID="22" presetClass="exit" presetSubtype="8" fill="hold" grpId="1" nodeType="afterEffect">
                                  <p:stCondLst>
                                    <p:cond delay="0"/>
                                  </p:stCondLst>
                                  <p:childTnLst>
                                    <p:animEffect transition="out" filter="wipe(left)">
                                      <p:cBhvr>
                                        <p:cTn id="16" dur="1000"/>
                                        <p:tgtEl>
                                          <p:spTgt spid="20"/>
                                        </p:tgtEl>
                                      </p:cBhvr>
                                    </p:animEffect>
                                    <p:set>
                                      <p:cBhvr>
                                        <p:cTn id="17" dur="1" fill="hold">
                                          <p:stCondLst>
                                            <p:cond delay="999"/>
                                          </p:stCondLst>
                                        </p:cTn>
                                        <p:tgtEl>
                                          <p:spTgt spid="20"/>
                                        </p:tgtEl>
                                        <p:attrNameLst>
                                          <p:attrName>style.visibility</p:attrName>
                                        </p:attrNameLst>
                                      </p:cBhvr>
                                      <p:to>
                                        <p:strVal val="hidden"/>
                                      </p:to>
                                    </p:set>
                                  </p:childTnLst>
                                </p:cTn>
                              </p:par>
                              <p:par>
                                <p:cTn id="18" presetID="56" presetClass="path" presetSubtype="0" accel="50000" decel="50000" fill="hold" grpId="1" nodeType="withEffect">
                                  <p:stCondLst>
                                    <p:cond delay="0"/>
                                  </p:stCondLst>
                                  <p:childTnLst>
                                    <p:animMotion origin="layout" path="M 5.55556E-7 4.7086E-6 L 0.28993 -0.37049 " pathEditMode="relative" rAng="0" ptsTypes="AA">
                                      <p:cBhvr>
                                        <p:cTn id="19" dur="2000" fill="hold"/>
                                        <p:tgtEl>
                                          <p:spTgt spid="19"/>
                                        </p:tgtEl>
                                        <p:attrNameLst>
                                          <p:attrName>ppt_x</p:attrName>
                                          <p:attrName>ppt_y</p:attrName>
                                        </p:attrNameLst>
                                      </p:cBhvr>
                                      <p:rCtr x="14497" y="-18525"/>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P spid="19" grpId="0" animBg="1"/>
      <p:bldP spid="19" grpId="1" animBg="1"/>
      <p:bldP spid="20" grpId="0" animBg="1"/>
      <p:bldP spid="20" grpId="1"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custDataLst>
              <p:tags r:id="rId2"/>
            </p:custDataLst>
          </p:nvPr>
        </p:nvSpPr>
        <p:spPr>
          <a:xfrm>
            <a:off x="2621838" y="2014902"/>
            <a:ext cx="359195"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9144" tIns="0" rIns="0" bIns="0" rtlCol="0" anchor="ctr"/>
          <a:lstStyle/>
          <a:p>
            <a:pPr algn="ctr"/>
            <a:r>
              <a:rPr lang="en-US" sz="1100" dirty="0" smtClean="0"/>
              <a:t>11+</a:t>
            </a:r>
            <a:endParaRPr lang="en-US" sz="1100" dirty="0"/>
          </a:p>
        </p:txBody>
      </p:sp>
      <p:sp>
        <p:nvSpPr>
          <p:cNvPr id="5" name="Oval 4"/>
          <p:cNvSpPr/>
          <p:nvPr>
            <p:custDataLst>
              <p:tags r:id="rId3"/>
            </p:custDataLst>
          </p:nvPr>
        </p:nvSpPr>
        <p:spPr>
          <a:xfrm>
            <a:off x="2410664" y="1813597"/>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custDataLst>
              <p:tags r:id="rId4"/>
            </p:custDataLst>
          </p:nvPr>
        </p:nvSpPr>
        <p:spPr>
          <a:xfrm>
            <a:off x="1953464" y="1359445"/>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custDataLst>
              <p:tags r:id="rId5"/>
            </p:custDataLst>
          </p:nvPr>
        </p:nvSpPr>
        <p:spPr>
          <a:xfrm>
            <a:off x="2182064" y="1584997"/>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custDataLst>
              <p:tags r:id="rId6"/>
            </p:custDataLst>
          </p:nvPr>
        </p:nvSpPr>
        <p:spPr>
          <a:xfrm>
            <a:off x="2942540" y="181359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 name="Oval 8"/>
          <p:cNvSpPr/>
          <p:nvPr>
            <p:custDataLst>
              <p:tags r:id="rId7"/>
            </p:custDataLst>
          </p:nvPr>
        </p:nvSpPr>
        <p:spPr>
          <a:xfrm>
            <a:off x="2561540" y="15697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0" name="Oval 9"/>
          <p:cNvSpPr/>
          <p:nvPr>
            <p:custDataLst>
              <p:tags r:id="rId8"/>
            </p:custDataLst>
          </p:nvPr>
        </p:nvSpPr>
        <p:spPr>
          <a:xfrm>
            <a:off x="2180540" y="18745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1" name="Oval 10"/>
          <p:cNvSpPr/>
          <p:nvPr>
            <p:custDataLst>
              <p:tags r:id="rId9"/>
            </p:custDataLst>
          </p:nvPr>
        </p:nvSpPr>
        <p:spPr>
          <a:xfrm>
            <a:off x="2180540" y="24079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2" name="Oval 11"/>
          <p:cNvSpPr/>
          <p:nvPr>
            <p:custDataLst>
              <p:tags r:id="rId10"/>
            </p:custDataLst>
          </p:nvPr>
        </p:nvSpPr>
        <p:spPr>
          <a:xfrm>
            <a:off x="2546300" y="27127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3" name="Oval 12"/>
          <p:cNvSpPr/>
          <p:nvPr>
            <p:custDataLst>
              <p:tags r:id="rId11"/>
            </p:custDataLst>
          </p:nvPr>
        </p:nvSpPr>
        <p:spPr>
          <a:xfrm>
            <a:off x="3079700" y="265179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4" name="Oval 13"/>
          <p:cNvSpPr/>
          <p:nvPr>
            <p:custDataLst>
              <p:tags r:id="rId12"/>
            </p:custDataLst>
          </p:nvPr>
        </p:nvSpPr>
        <p:spPr>
          <a:xfrm>
            <a:off x="3323540" y="234699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5" name="Oval 14"/>
          <p:cNvSpPr/>
          <p:nvPr>
            <p:custDataLst>
              <p:tags r:id="rId13"/>
            </p:custDataLst>
          </p:nvPr>
        </p:nvSpPr>
        <p:spPr>
          <a:xfrm>
            <a:off x="3323540" y="196599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6" name="Oval 15"/>
          <p:cNvSpPr/>
          <p:nvPr>
            <p:custDataLst>
              <p:tags r:id="rId14"/>
            </p:custDataLst>
          </p:nvPr>
        </p:nvSpPr>
        <p:spPr>
          <a:xfrm>
            <a:off x="3079700" y="16459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7" name="Oval 16"/>
          <p:cNvSpPr/>
          <p:nvPr>
            <p:custDataLst>
              <p:tags r:id="rId15"/>
            </p:custDataLst>
          </p:nvPr>
        </p:nvSpPr>
        <p:spPr>
          <a:xfrm>
            <a:off x="3155900" y="14173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8" name="Oval 17"/>
          <p:cNvSpPr/>
          <p:nvPr>
            <p:custDataLst>
              <p:tags r:id="rId16"/>
            </p:custDataLst>
          </p:nvPr>
        </p:nvSpPr>
        <p:spPr>
          <a:xfrm>
            <a:off x="2561540" y="24841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9" name="Right Arrow 18"/>
          <p:cNvSpPr/>
          <p:nvPr>
            <p:custDataLst>
              <p:tags r:id="rId17"/>
            </p:custDataLst>
          </p:nvPr>
        </p:nvSpPr>
        <p:spPr>
          <a:xfrm>
            <a:off x="104434" y="2225077"/>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p:sp>
        <p:nvSpPr>
          <p:cNvPr id="20" name="Right Arrow 19"/>
          <p:cNvSpPr/>
          <p:nvPr>
            <p:custDataLst>
              <p:tags r:id="rId18"/>
            </p:custDataLst>
          </p:nvPr>
        </p:nvSpPr>
        <p:spPr>
          <a:xfrm>
            <a:off x="124664" y="1310677"/>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3886200" y="1569757"/>
                <a:ext cx="4343400" cy="584775"/>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sSub>
                        <m:sSubPr>
                          <m:ctrlPr>
                            <a:rPr lang="en-US" sz="3200" b="1" i="1" smtClean="0">
                              <a:latin typeface="Cambria Math"/>
                            </a:rPr>
                          </m:ctrlPr>
                        </m:sSubPr>
                        <m:e>
                          <m:r>
                            <a:rPr lang="en-US" sz="3200" b="1" i="1" smtClean="0">
                              <a:latin typeface="Cambria Math"/>
                            </a:rPr>
                            <m:t>𝑬</m:t>
                          </m:r>
                        </m:e>
                        <m:sub>
                          <m:r>
                            <a:rPr lang="en-US" sz="3200" b="1" i="1" smtClean="0">
                              <a:latin typeface="Cambria Math"/>
                            </a:rPr>
                            <m:t>𝟏</m:t>
                          </m:r>
                          <m:r>
                            <a:rPr lang="en-US" sz="3200" b="1" i="1" smtClean="0">
                              <a:latin typeface="Cambria Math"/>
                            </a:rPr>
                            <m:t>𝒔𝒕</m:t>
                          </m:r>
                        </m:sub>
                      </m:sSub>
                      <m:r>
                        <a:rPr lang="en-US" sz="3200" b="1" i="1" smtClean="0">
                          <a:latin typeface="Cambria Math"/>
                        </a:rPr>
                        <m:t>=</m:t>
                      </m:r>
                      <m:r>
                        <a:rPr lang="en-US" sz="3200" b="1" i="1" smtClean="0">
                          <a:latin typeface="Cambria Math"/>
                        </a:rPr>
                        <m:t>𝟏𝟎𝟑</m:t>
                      </m:r>
                      <m:r>
                        <a:rPr lang="en-US" sz="3200" b="1" i="1" smtClean="0">
                          <a:latin typeface="Cambria Math"/>
                        </a:rPr>
                        <m:t>.</m:t>
                      </m:r>
                      <m:r>
                        <a:rPr lang="en-US" sz="3200" b="1" i="1" smtClean="0">
                          <a:latin typeface="Cambria Math"/>
                        </a:rPr>
                        <m:t>𝟑</m:t>
                      </m:r>
                      <m:r>
                        <a:rPr lang="en-US" sz="3200" b="1" i="1" smtClean="0">
                          <a:latin typeface="Cambria Math"/>
                        </a:rPr>
                        <m:t> </m:t>
                      </m:r>
                      <m:r>
                        <a:rPr lang="en-US" sz="3200" b="1" i="1" smtClean="0">
                          <a:latin typeface="Cambria Math"/>
                        </a:rPr>
                        <m:t>𝑴𝑱</m:t>
                      </m:r>
                      <m:r>
                        <a:rPr lang="en-US" sz="3200" b="1" i="1" smtClean="0">
                          <a:latin typeface="Cambria Math"/>
                        </a:rPr>
                        <m:t>/</m:t>
                      </m:r>
                      <m:r>
                        <a:rPr lang="en-US" sz="3200" b="1" i="1" smtClean="0">
                          <a:latin typeface="Cambria Math"/>
                        </a:rPr>
                        <m:t>𝒎𝒐𝒍</m:t>
                      </m:r>
                    </m:oMath>
                  </m:oMathPara>
                </a14:m>
                <a:endParaRPr lang="en-US" sz="3200" b="1" dirty="0" smtClean="0"/>
              </a:p>
            </p:txBody>
          </p:sp>
        </mc:Choice>
        <mc:Fallback xmlns="">
          <p:sp>
            <p:nvSpPr>
              <p:cNvPr id="21" name="TextBox 20"/>
              <p:cNvSpPr txBox="1">
                <a:spLocks noRot="1" noChangeAspect="1" noMove="1" noResize="1" noEditPoints="1" noAdjustHandles="1" noChangeArrowheads="1" noChangeShapeType="1" noTextEdit="1"/>
              </p:cNvSpPr>
              <p:nvPr>
                <p:custDataLst>
                  <p:tags r:id="rId24"/>
                </p:custDataLst>
              </p:nvPr>
            </p:nvSpPr>
            <p:spPr>
              <a:xfrm>
                <a:off x="3886200" y="1569757"/>
                <a:ext cx="4343400" cy="584775"/>
              </a:xfrm>
              <a:prstGeom prst="rect">
                <a:avLst/>
              </a:prstGeom>
              <a:blipFill rotWithShape="1">
                <a:blip r:embed="rId2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886200" y="2145030"/>
                <a:ext cx="4343400" cy="584775"/>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sSub>
                        <m:sSubPr>
                          <m:ctrlPr>
                            <a:rPr lang="en-US" sz="3200" b="1" i="1" smtClean="0">
                              <a:latin typeface="Cambria Math"/>
                            </a:rPr>
                          </m:ctrlPr>
                        </m:sSubPr>
                        <m:e>
                          <m:r>
                            <a:rPr lang="en-US" sz="3200" b="1" i="1" smtClean="0">
                              <a:latin typeface="Cambria Math"/>
                            </a:rPr>
                            <m:t>𝑬</m:t>
                          </m:r>
                        </m:e>
                        <m:sub>
                          <m:r>
                            <a:rPr lang="en-US" sz="3200" b="1" i="1" smtClean="0">
                              <a:latin typeface="Cambria Math"/>
                            </a:rPr>
                            <m:t>𝟐</m:t>
                          </m:r>
                          <m:r>
                            <a:rPr lang="en-US" sz="3200" b="1" i="1" smtClean="0">
                              <a:latin typeface="Cambria Math"/>
                            </a:rPr>
                            <m:t>𝒏𝒅</m:t>
                          </m:r>
                        </m:sub>
                      </m:sSub>
                      <m:r>
                        <a:rPr lang="en-US" sz="3200" b="1" i="1" smtClean="0">
                          <a:latin typeface="Cambria Math"/>
                        </a:rPr>
                        <m:t>=</m:t>
                      </m:r>
                      <m:r>
                        <a:rPr lang="en-US" sz="3200" b="1" i="1" smtClean="0">
                          <a:latin typeface="Cambria Math"/>
                        </a:rPr>
                        <m:t>𝟑</m:t>
                      </m:r>
                      <m:r>
                        <a:rPr lang="en-US" sz="3200" b="1" i="1" smtClean="0">
                          <a:latin typeface="Cambria Math"/>
                        </a:rPr>
                        <m:t>−</m:t>
                      </m:r>
                      <m:r>
                        <a:rPr lang="en-US" sz="3200" b="1" i="1" smtClean="0">
                          <a:latin typeface="Cambria Math"/>
                        </a:rPr>
                        <m:t>𝟔</m:t>
                      </m:r>
                      <m:r>
                        <a:rPr lang="en-US" sz="3200" b="1" i="1" smtClean="0">
                          <a:latin typeface="Cambria Math"/>
                        </a:rPr>
                        <m:t> </m:t>
                      </m:r>
                      <m:r>
                        <a:rPr lang="en-US" sz="3200" b="1" i="1" smtClean="0">
                          <a:latin typeface="Cambria Math"/>
                        </a:rPr>
                        <m:t>𝑴𝑱</m:t>
                      </m:r>
                      <m:r>
                        <a:rPr lang="en-US" sz="3200" b="1" i="1" smtClean="0">
                          <a:latin typeface="Cambria Math"/>
                        </a:rPr>
                        <m:t>/</m:t>
                      </m:r>
                      <m:r>
                        <a:rPr lang="en-US" sz="3200" b="1" i="1" smtClean="0">
                          <a:latin typeface="Cambria Math"/>
                        </a:rPr>
                        <m:t>𝒎𝒐𝒍</m:t>
                      </m:r>
                    </m:oMath>
                  </m:oMathPara>
                </a14:m>
                <a:endParaRPr lang="en-US" sz="3200" b="1" dirty="0" smtClean="0"/>
              </a:p>
            </p:txBody>
          </p:sp>
        </mc:Choice>
        <mc:Fallback xmlns="">
          <p:sp>
            <p:nvSpPr>
              <p:cNvPr id="22" name="TextBox 21"/>
              <p:cNvSpPr txBox="1">
                <a:spLocks noRot="1" noChangeAspect="1" noMove="1" noResize="1" noEditPoints="1" noAdjustHandles="1" noChangeArrowheads="1" noChangeShapeType="1" noTextEdit="1"/>
              </p:cNvSpPr>
              <p:nvPr>
                <p:custDataLst>
                  <p:tags r:id="rId27"/>
                </p:custDataLst>
              </p:nvPr>
            </p:nvSpPr>
            <p:spPr>
              <a:xfrm>
                <a:off x="3886200" y="2145030"/>
                <a:ext cx="4343400" cy="584775"/>
              </a:xfrm>
              <a:prstGeom prst="rect">
                <a:avLst/>
              </a:prstGeom>
              <a:blipFill rotWithShape="1">
                <a:blip r:embed="rId28" cstate="print"/>
                <a:stretch>
                  <a:fillRect/>
                </a:stretch>
              </a:blipFill>
            </p:spPr>
            <p:txBody>
              <a:bodyPr/>
              <a:lstStyle/>
              <a:p>
                <a:r>
                  <a:rPr lang="en-US">
                    <a:noFill/>
                  </a:rPr>
                  <a:t> </a:t>
                </a:r>
              </a:p>
            </p:txBody>
          </p:sp>
        </mc:Fallback>
      </mc:AlternateContent>
      <p:sp>
        <p:nvSpPr>
          <p:cNvPr id="24" name="TextBox 23"/>
          <p:cNvSpPr txBox="1"/>
          <p:nvPr>
            <p:custDataLst>
              <p:tags r:id="rId19"/>
            </p:custDataLst>
          </p:nvPr>
        </p:nvSpPr>
        <p:spPr>
          <a:xfrm>
            <a:off x="620973" y="3720405"/>
            <a:ext cx="7772400" cy="1384995"/>
          </a:xfrm>
          <a:prstGeom prst="rect">
            <a:avLst/>
          </a:prstGeom>
          <a:noFill/>
        </p:spPr>
        <p:txBody>
          <a:bodyPr wrap="square" rtlCol="0">
            <a:spAutoFit/>
          </a:bodyPr>
          <a:lstStyle/>
          <a:p>
            <a:r>
              <a:rPr lang="en-US" sz="2800" dirty="0" smtClean="0">
                <a:latin typeface="Cambria Math" pitchFamily="18" charset="0"/>
                <a:ea typeface="Cambria Math" pitchFamily="18" charset="0"/>
              </a:rPr>
              <a:t>Any frequency of light that is sufficient to remove electrons from the 1</a:t>
            </a:r>
            <a:r>
              <a:rPr lang="en-US" sz="2800" baseline="30000" dirty="0" smtClean="0">
                <a:latin typeface="Cambria Math" pitchFamily="18" charset="0"/>
                <a:ea typeface="Cambria Math" pitchFamily="18" charset="0"/>
              </a:rPr>
              <a:t>st</a:t>
            </a:r>
            <a:r>
              <a:rPr lang="en-US" sz="2800" dirty="0" smtClean="0">
                <a:latin typeface="Cambria Math" pitchFamily="18" charset="0"/>
                <a:ea typeface="Cambria Math" pitchFamily="18" charset="0"/>
              </a:rPr>
              <a:t> shell can remove electrons from any of the other shells.</a:t>
            </a:r>
            <a:endParaRPr lang="en-US" sz="2800" dirty="0">
              <a:latin typeface="Cambria Math" pitchFamily="18" charset="0"/>
              <a:ea typeface="Cambria Math" pitchFamily="18" charset="0"/>
            </a:endParaRPr>
          </a:p>
        </p:txBody>
      </p:sp>
      <p:sp>
        <p:nvSpPr>
          <p:cNvPr id="23" name="Title 22"/>
          <p:cNvSpPr>
            <a:spLocks noGrp="1"/>
          </p:cNvSpPr>
          <p:nvPr>
            <p:ph type="title"/>
            <p:custDataLst>
              <p:tags r:id="rId20"/>
            </p:custDataLst>
          </p:nvPr>
        </p:nvSpPr>
        <p:spPr/>
        <p:txBody>
          <a:bodyPr/>
          <a:lstStyle/>
          <a:p>
            <a:r>
              <a:rPr lang="en-US" dirty="0" smtClean="0"/>
              <a:t>Removing Core Electrons</a:t>
            </a:r>
            <a:endParaRPr lang="en-US" dirty="0"/>
          </a:p>
        </p:txBody>
      </p:sp>
      <mc:AlternateContent xmlns:mc="http://schemas.openxmlformats.org/markup-compatibility/2006" xmlns:a14="http://schemas.microsoft.com/office/drawing/2010/main">
        <mc:Choice Requires="a14">
          <p:sp>
            <p:nvSpPr>
              <p:cNvPr id="25" name="TextBox 24"/>
              <p:cNvSpPr txBox="1"/>
              <p:nvPr>
                <p:custDataLst>
                  <p:tags r:id="rId21"/>
                </p:custDataLst>
              </p:nvPr>
            </p:nvSpPr>
            <p:spPr>
              <a:xfrm>
                <a:off x="620973" y="5377755"/>
                <a:ext cx="7772400" cy="523220"/>
              </a:xfrm>
              <a:prstGeom prst="rect">
                <a:avLst/>
              </a:prstGeom>
              <a:noFill/>
            </p:spPr>
            <p:txBody>
              <a:bodyPr wrap="square" rtlCol="0">
                <a:spAutoFit/>
              </a:bodyPr>
              <a:lstStyle/>
              <a:p>
                <a:pPr algn="ctr"/>
                <a14:m>
                  <m:oMath xmlns="" xmlns:m="http://schemas.openxmlformats.org/officeDocument/2006/math">
                    <m:r>
                      <a:rPr lang="en-US" sz="2800" b="1" i="1">
                        <a:latin typeface="Cambria Math"/>
                      </a:rPr>
                      <m:t>𝒉</m:t>
                    </m:r>
                    <m:r>
                      <a:rPr lang="en-US" sz="2800" b="1" i="1">
                        <a:latin typeface="Cambria Math"/>
                        <a:ea typeface="Cambria Math"/>
                      </a:rPr>
                      <m:t>𝝂</m:t>
                    </m:r>
                  </m:oMath>
                </a14:m>
                <a:r>
                  <a:rPr lang="en-US" sz="2800" b="1" dirty="0" smtClean="0"/>
                  <a:t> </a:t>
                </a:r>
                <a:r>
                  <a:rPr lang="en-US" sz="2800" b="1" dirty="0" smtClean="0">
                    <a:latin typeface="Cambria Math" panose="02040503050406030204" pitchFamily="18" charset="0"/>
                    <a:ea typeface="Cambria Math" panose="02040503050406030204" pitchFamily="18" charset="0"/>
                  </a:rPr>
                  <a:t>= </a:t>
                </a:r>
                <a:r>
                  <a:rPr lang="en-US" sz="2800" b="1" i="1" dirty="0" smtClean="0">
                    <a:latin typeface="Cambria Math" panose="02040503050406030204" pitchFamily="18" charset="0"/>
                    <a:ea typeface="Cambria Math" panose="02040503050406030204" pitchFamily="18" charset="0"/>
                  </a:rPr>
                  <a:t>IE + KE</a:t>
                </a:r>
                <a:endParaRPr lang="en-US" sz="2800" dirty="0">
                  <a:latin typeface="Cambria Math" pitchFamily="18" charset="0"/>
                  <a:ea typeface="Cambria Math"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custDataLst>
                  <p:tags r:id="rId29"/>
                </p:custDataLst>
              </p:nvPr>
            </p:nvSpPr>
            <p:spPr>
              <a:xfrm>
                <a:off x="620973" y="5377755"/>
                <a:ext cx="7772400" cy="523220"/>
              </a:xfrm>
              <a:prstGeom prst="rect">
                <a:avLst/>
              </a:prstGeom>
              <a:blipFill rotWithShape="1">
                <a:blip r:embed="rId30" cstate="print"/>
                <a:stretch>
                  <a:fillRect t="-13953" b="-2907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6511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1000"/>
                                        <p:tgtEl>
                                          <p:spTgt spid="19"/>
                                        </p:tgtEl>
                                      </p:cBhvr>
                                    </p:animEffect>
                                  </p:childTnLst>
                                </p:cTn>
                              </p:par>
                            </p:childTnLst>
                          </p:cTn>
                        </p:par>
                        <p:par>
                          <p:cTn id="55" fill="hold">
                            <p:stCondLst>
                              <p:cond delay="1000"/>
                            </p:stCondLst>
                            <p:childTnLst>
                              <p:par>
                                <p:cTn id="56" presetID="56" presetClass="path" presetSubtype="0" accel="50000" decel="50000" fill="hold" grpId="1" nodeType="afterEffect">
                                  <p:stCondLst>
                                    <p:cond delay="0"/>
                                  </p:stCondLst>
                                  <p:childTnLst>
                                    <p:animMotion origin="layout" path="M 5.55556E-7 1.11933E-6 L 0.41493 -0.42391 " pathEditMode="relative" rAng="0" ptsTypes="AA">
                                      <p:cBhvr>
                                        <p:cTn id="57" dur="2000" fill="hold"/>
                                        <p:tgtEl>
                                          <p:spTgt spid="18"/>
                                        </p:tgtEl>
                                        <p:attrNameLst>
                                          <p:attrName>ppt_x</p:attrName>
                                          <p:attrName>ppt_y</p:attrName>
                                        </p:attrNameLst>
                                      </p:cBhvr>
                                      <p:rCtr x="20747" y="-21207"/>
                                    </p:animMotion>
                                  </p:childTnLst>
                                </p:cTn>
                              </p:par>
                              <p:par>
                                <p:cTn id="58" presetID="22" presetClass="exit" presetSubtype="8" fill="hold" grpId="1" nodeType="withEffect">
                                  <p:stCondLst>
                                    <p:cond delay="0"/>
                                  </p:stCondLst>
                                  <p:childTnLst>
                                    <p:animEffect transition="out" filter="wipe(left)">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1000"/>
                                        <p:tgtEl>
                                          <p:spTgt spid="20"/>
                                        </p:tgtEl>
                                      </p:cBhvr>
                                    </p:animEffect>
                                  </p:childTnLst>
                                </p:cTn>
                              </p:par>
                            </p:childTnLst>
                          </p:cTn>
                        </p:par>
                        <p:par>
                          <p:cTn id="76" fill="hold">
                            <p:stCondLst>
                              <p:cond delay="1000"/>
                            </p:stCondLst>
                            <p:childTnLst>
                              <p:par>
                                <p:cTn id="77" presetID="56" presetClass="path" presetSubtype="0" accel="50000" decel="50000" fill="hold" grpId="1" nodeType="afterEffect">
                                  <p:stCondLst>
                                    <p:cond delay="0"/>
                                  </p:stCondLst>
                                  <p:childTnLst>
                                    <p:animMotion origin="layout" path="M 5.55556E-7 1.11008E-6 L 0.37326 -0.37951 " pathEditMode="relative" rAng="0" ptsTypes="AA">
                                      <p:cBhvr>
                                        <p:cTn id="78" dur="1000" fill="hold"/>
                                        <p:tgtEl>
                                          <p:spTgt spid="9"/>
                                        </p:tgtEl>
                                        <p:attrNameLst>
                                          <p:attrName>ppt_x</p:attrName>
                                          <p:attrName>ppt_y</p:attrName>
                                        </p:attrNameLst>
                                      </p:cBhvr>
                                      <p:rCtr x="18663" y="-18987"/>
                                    </p:animMotion>
                                  </p:childTnLst>
                                </p:cTn>
                              </p:par>
                              <p:par>
                                <p:cTn id="79" presetID="22" presetClass="exit" presetSubtype="8" fill="hold" grpId="1" nodeType="withEffect">
                                  <p:stCondLst>
                                    <p:cond delay="0"/>
                                  </p:stCondLst>
                                  <p:childTnLst>
                                    <p:animEffect transition="out" filter="wipe(left)">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1" grpId="0" animBg="1"/>
      <p:bldP spid="12" grpId="0" animBg="1"/>
      <p:bldP spid="13" grpId="0" animBg="1"/>
      <p:bldP spid="14" grpId="0" animBg="1"/>
      <p:bldP spid="15" grpId="0" animBg="1"/>
      <p:bldP spid="16" grpId="0" animBg="1"/>
      <p:bldP spid="17" grpId="0" animBg="1"/>
      <p:bldP spid="18" grpId="0" animBg="1"/>
      <p:bldP spid="18" grpId="1" animBg="1"/>
      <p:bldP spid="19" grpId="0" animBg="1"/>
      <p:bldP spid="19" grpId="1" animBg="1"/>
      <p:bldP spid="20" grpId="0" animBg="1"/>
      <p:bldP spid="20" grpId="1" animBg="1"/>
      <p:bldP spid="21" grpId="0" animBg="1"/>
      <p:bldP spid="22" grpId="0" animBg="1"/>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US" dirty="0" smtClean="0"/>
              <a:t>PES Instrument</a:t>
            </a:r>
            <a:endParaRPr lang="en-US" dirty="0"/>
          </a:p>
        </p:txBody>
      </p:sp>
      <p:pic>
        <p:nvPicPr>
          <p:cNvPr id="4" name="Content Placeholder 3" descr="Photo of PES instrument"/>
          <p:cNvPicPr>
            <a:picLocks noGrp="1" noChangeAspect="1"/>
          </p:cNvPicPr>
          <p:nvPr>
            <p:ph idx="4294967295"/>
          </p:nvPr>
        </p:nvPicPr>
        <p:blipFill>
          <a:blip r:embed="rId9" cstate="print">
            <a:extLst>
              <a:ext uri="{28A0092B-C50C-407E-A947-70E740481C1C}">
                <a14:useLocalDpi xmlns:a14="http://schemas.microsoft.com/office/drawing/2010/main" val="0"/>
              </a:ext>
            </a:extLst>
          </a:blip>
          <a:stretch>
            <a:fillRect/>
          </a:stretch>
        </p:blipFill>
        <p:spPr>
          <a:xfrm>
            <a:off x="1657350" y="1017588"/>
            <a:ext cx="5649913" cy="5553075"/>
          </a:xfrm>
        </p:spPr>
      </p:pic>
      <p:sp>
        <p:nvSpPr>
          <p:cNvPr id="5" name="Rectangle 4"/>
          <p:cNvSpPr/>
          <p:nvPr>
            <p:custDataLst>
              <p:tags r:id="rId3"/>
            </p:custDataLst>
          </p:nvPr>
        </p:nvSpPr>
        <p:spPr>
          <a:xfrm>
            <a:off x="0" y="6488668"/>
            <a:ext cx="9144000" cy="369332"/>
          </a:xfrm>
          <a:prstGeom prst="rect">
            <a:avLst/>
          </a:prstGeom>
        </p:spPr>
        <p:txBody>
          <a:bodyPr wrap="square">
            <a:spAutoFit/>
          </a:bodyPr>
          <a:lstStyle/>
          <a:p>
            <a:r>
              <a:rPr lang="en-US" dirty="0" smtClean="0"/>
              <a:t>Image Source: SPECS GmbH,  http</a:t>
            </a:r>
            <a:r>
              <a:rPr lang="en-US" dirty="0"/>
              <a:t>://www.specs.de/cms/front_content.php?idart=267</a:t>
            </a:r>
          </a:p>
        </p:txBody>
      </p:sp>
      <p:sp>
        <p:nvSpPr>
          <p:cNvPr id="2" name="Rounded Rectangle 1"/>
          <p:cNvSpPr/>
          <p:nvPr>
            <p:custDataLst>
              <p:tags r:id="rId4"/>
            </p:custDataLst>
          </p:nvPr>
        </p:nvSpPr>
        <p:spPr>
          <a:xfrm>
            <a:off x="2475185" y="2711668"/>
            <a:ext cx="898636" cy="1450428"/>
          </a:xfrm>
          <a:prstGeom prst="round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custDataLst>
              <p:tags r:id="rId5"/>
            </p:custDataLst>
          </p:nvPr>
        </p:nvSpPr>
        <p:spPr>
          <a:xfrm>
            <a:off x="2475185" y="1150882"/>
            <a:ext cx="646387" cy="1450428"/>
          </a:xfrm>
          <a:prstGeom prst="round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custDataLst>
              <p:tags r:id="rId6"/>
            </p:custDataLst>
          </p:nvPr>
        </p:nvSpPr>
        <p:spPr>
          <a:xfrm>
            <a:off x="5150065" y="2748450"/>
            <a:ext cx="2007477" cy="2832540"/>
          </a:xfrm>
          <a:custGeom>
            <a:avLst/>
            <a:gdLst>
              <a:gd name="connsiteX0" fmla="*/ 0 w 2054774"/>
              <a:gd name="connsiteY0" fmla="*/ 342469 h 2832540"/>
              <a:gd name="connsiteX1" fmla="*/ 342469 w 2054774"/>
              <a:gd name="connsiteY1" fmla="*/ 0 h 2832540"/>
              <a:gd name="connsiteX2" fmla="*/ 1712305 w 2054774"/>
              <a:gd name="connsiteY2" fmla="*/ 0 h 2832540"/>
              <a:gd name="connsiteX3" fmla="*/ 2054774 w 2054774"/>
              <a:gd name="connsiteY3" fmla="*/ 342469 h 2832540"/>
              <a:gd name="connsiteX4" fmla="*/ 2054774 w 2054774"/>
              <a:gd name="connsiteY4" fmla="*/ 2490071 h 2832540"/>
              <a:gd name="connsiteX5" fmla="*/ 1712305 w 2054774"/>
              <a:gd name="connsiteY5" fmla="*/ 2832540 h 2832540"/>
              <a:gd name="connsiteX6" fmla="*/ 342469 w 2054774"/>
              <a:gd name="connsiteY6" fmla="*/ 2832540 h 2832540"/>
              <a:gd name="connsiteX7" fmla="*/ 0 w 2054774"/>
              <a:gd name="connsiteY7" fmla="*/ 2490071 h 2832540"/>
              <a:gd name="connsiteX8" fmla="*/ 0 w 2054774"/>
              <a:gd name="connsiteY8" fmla="*/ 342469 h 2832540"/>
              <a:gd name="connsiteX0" fmla="*/ 0 w 2054774"/>
              <a:gd name="connsiteY0" fmla="*/ 342469 h 2832540"/>
              <a:gd name="connsiteX1" fmla="*/ 342469 w 2054774"/>
              <a:gd name="connsiteY1" fmla="*/ 0 h 2832540"/>
              <a:gd name="connsiteX2" fmla="*/ 1507353 w 2054774"/>
              <a:gd name="connsiteY2" fmla="*/ 126124 h 2832540"/>
              <a:gd name="connsiteX3" fmla="*/ 2054774 w 2054774"/>
              <a:gd name="connsiteY3" fmla="*/ 342469 h 2832540"/>
              <a:gd name="connsiteX4" fmla="*/ 2054774 w 2054774"/>
              <a:gd name="connsiteY4" fmla="*/ 2490071 h 2832540"/>
              <a:gd name="connsiteX5" fmla="*/ 1712305 w 2054774"/>
              <a:gd name="connsiteY5" fmla="*/ 2832540 h 2832540"/>
              <a:gd name="connsiteX6" fmla="*/ 342469 w 2054774"/>
              <a:gd name="connsiteY6" fmla="*/ 2832540 h 2832540"/>
              <a:gd name="connsiteX7" fmla="*/ 0 w 2054774"/>
              <a:gd name="connsiteY7" fmla="*/ 2490071 h 2832540"/>
              <a:gd name="connsiteX8" fmla="*/ 0 w 2054774"/>
              <a:gd name="connsiteY8" fmla="*/ 342469 h 2832540"/>
              <a:gd name="connsiteX0" fmla="*/ 0 w 2054774"/>
              <a:gd name="connsiteY0" fmla="*/ 342469 h 2832540"/>
              <a:gd name="connsiteX1" fmla="*/ 342469 w 2054774"/>
              <a:gd name="connsiteY1" fmla="*/ 0 h 2832540"/>
              <a:gd name="connsiteX2" fmla="*/ 1507353 w 2054774"/>
              <a:gd name="connsiteY2" fmla="*/ 126124 h 2832540"/>
              <a:gd name="connsiteX3" fmla="*/ 1692168 w 2054774"/>
              <a:gd name="connsiteY3" fmla="*/ 451950 h 2832540"/>
              <a:gd name="connsiteX4" fmla="*/ 2054774 w 2054774"/>
              <a:gd name="connsiteY4" fmla="*/ 342469 h 2832540"/>
              <a:gd name="connsiteX5" fmla="*/ 2054774 w 2054774"/>
              <a:gd name="connsiteY5" fmla="*/ 2490071 h 2832540"/>
              <a:gd name="connsiteX6" fmla="*/ 1712305 w 2054774"/>
              <a:gd name="connsiteY6" fmla="*/ 2832540 h 2832540"/>
              <a:gd name="connsiteX7" fmla="*/ 342469 w 2054774"/>
              <a:gd name="connsiteY7" fmla="*/ 2832540 h 2832540"/>
              <a:gd name="connsiteX8" fmla="*/ 0 w 2054774"/>
              <a:gd name="connsiteY8" fmla="*/ 2490071 h 2832540"/>
              <a:gd name="connsiteX9" fmla="*/ 0 w 2054774"/>
              <a:gd name="connsiteY9" fmla="*/ 342469 h 2832540"/>
              <a:gd name="connsiteX0" fmla="*/ 0 w 2054774"/>
              <a:gd name="connsiteY0" fmla="*/ 342469 h 2832540"/>
              <a:gd name="connsiteX1" fmla="*/ 342469 w 2054774"/>
              <a:gd name="connsiteY1" fmla="*/ 0 h 2832540"/>
              <a:gd name="connsiteX2" fmla="*/ 1491587 w 2054774"/>
              <a:gd name="connsiteY2" fmla="*/ 299545 h 2832540"/>
              <a:gd name="connsiteX3" fmla="*/ 1692168 w 2054774"/>
              <a:gd name="connsiteY3" fmla="*/ 451950 h 2832540"/>
              <a:gd name="connsiteX4" fmla="*/ 2054774 w 2054774"/>
              <a:gd name="connsiteY4" fmla="*/ 342469 h 2832540"/>
              <a:gd name="connsiteX5" fmla="*/ 2054774 w 2054774"/>
              <a:gd name="connsiteY5" fmla="*/ 2490071 h 2832540"/>
              <a:gd name="connsiteX6" fmla="*/ 1712305 w 2054774"/>
              <a:gd name="connsiteY6" fmla="*/ 2832540 h 2832540"/>
              <a:gd name="connsiteX7" fmla="*/ 342469 w 2054774"/>
              <a:gd name="connsiteY7" fmla="*/ 2832540 h 2832540"/>
              <a:gd name="connsiteX8" fmla="*/ 0 w 2054774"/>
              <a:gd name="connsiteY8" fmla="*/ 2490071 h 2832540"/>
              <a:gd name="connsiteX9" fmla="*/ 0 w 2054774"/>
              <a:gd name="connsiteY9" fmla="*/ 342469 h 2832540"/>
              <a:gd name="connsiteX0" fmla="*/ 0 w 2054774"/>
              <a:gd name="connsiteY0" fmla="*/ 342469 h 2832540"/>
              <a:gd name="connsiteX1" fmla="*/ 342469 w 2054774"/>
              <a:gd name="connsiteY1" fmla="*/ 0 h 2832540"/>
              <a:gd name="connsiteX2" fmla="*/ 1491587 w 2054774"/>
              <a:gd name="connsiteY2" fmla="*/ 299545 h 2832540"/>
              <a:gd name="connsiteX3" fmla="*/ 1692168 w 2054774"/>
              <a:gd name="connsiteY3" fmla="*/ 451950 h 2832540"/>
              <a:gd name="connsiteX4" fmla="*/ 2007477 w 2054774"/>
              <a:gd name="connsiteY4" fmla="*/ 1304165 h 2832540"/>
              <a:gd name="connsiteX5" fmla="*/ 2054774 w 2054774"/>
              <a:gd name="connsiteY5" fmla="*/ 2490071 h 2832540"/>
              <a:gd name="connsiteX6" fmla="*/ 1712305 w 2054774"/>
              <a:gd name="connsiteY6" fmla="*/ 2832540 h 2832540"/>
              <a:gd name="connsiteX7" fmla="*/ 342469 w 2054774"/>
              <a:gd name="connsiteY7" fmla="*/ 2832540 h 2832540"/>
              <a:gd name="connsiteX8" fmla="*/ 0 w 2054774"/>
              <a:gd name="connsiteY8" fmla="*/ 2490071 h 2832540"/>
              <a:gd name="connsiteX9" fmla="*/ 0 w 2054774"/>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849822 w 2007477"/>
              <a:gd name="connsiteY5" fmla="*/ 2269353 h 2832540"/>
              <a:gd name="connsiteX6" fmla="*/ 1712305 w 2007477"/>
              <a:gd name="connsiteY6" fmla="*/ 2832540 h 2832540"/>
              <a:gd name="connsiteX7" fmla="*/ 342469 w 2007477"/>
              <a:gd name="connsiteY7" fmla="*/ 2832540 h 2832540"/>
              <a:gd name="connsiteX8" fmla="*/ 0 w 2007477"/>
              <a:gd name="connsiteY8" fmla="*/ 2490071 h 2832540"/>
              <a:gd name="connsiteX9" fmla="*/ 0 w 2007477"/>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849822 w 2007477"/>
              <a:gd name="connsiteY5" fmla="*/ 2269353 h 2832540"/>
              <a:gd name="connsiteX6" fmla="*/ 1286636 w 2007477"/>
              <a:gd name="connsiteY6" fmla="*/ 2722181 h 2832540"/>
              <a:gd name="connsiteX7" fmla="*/ 342469 w 2007477"/>
              <a:gd name="connsiteY7" fmla="*/ 2832540 h 2832540"/>
              <a:gd name="connsiteX8" fmla="*/ 0 w 2007477"/>
              <a:gd name="connsiteY8" fmla="*/ 2490071 h 2832540"/>
              <a:gd name="connsiteX9" fmla="*/ 0 w 2007477"/>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834057 w 2007477"/>
              <a:gd name="connsiteY5" fmla="*/ 2206291 h 2832540"/>
              <a:gd name="connsiteX6" fmla="*/ 1286636 w 2007477"/>
              <a:gd name="connsiteY6" fmla="*/ 2722181 h 2832540"/>
              <a:gd name="connsiteX7" fmla="*/ 342469 w 2007477"/>
              <a:gd name="connsiteY7" fmla="*/ 2832540 h 2832540"/>
              <a:gd name="connsiteX8" fmla="*/ 0 w 2007477"/>
              <a:gd name="connsiteY8" fmla="*/ 2490071 h 2832540"/>
              <a:gd name="connsiteX9" fmla="*/ 0 w 2007477"/>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834057 w 2007477"/>
              <a:gd name="connsiteY5" fmla="*/ 2206291 h 2832540"/>
              <a:gd name="connsiteX6" fmla="*/ 1286636 w 2007477"/>
              <a:gd name="connsiteY6" fmla="*/ 2722181 h 2832540"/>
              <a:gd name="connsiteX7" fmla="*/ 342469 w 2007477"/>
              <a:gd name="connsiteY7" fmla="*/ 2832540 h 2832540"/>
              <a:gd name="connsiteX8" fmla="*/ 0 w 2007477"/>
              <a:gd name="connsiteY8" fmla="*/ 2490071 h 2832540"/>
              <a:gd name="connsiteX9" fmla="*/ 0 w 2007477"/>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786761 w 2007477"/>
              <a:gd name="connsiteY5" fmla="*/ 2143229 h 2832540"/>
              <a:gd name="connsiteX6" fmla="*/ 1286636 w 2007477"/>
              <a:gd name="connsiteY6" fmla="*/ 2722181 h 2832540"/>
              <a:gd name="connsiteX7" fmla="*/ 342469 w 2007477"/>
              <a:gd name="connsiteY7" fmla="*/ 2832540 h 2832540"/>
              <a:gd name="connsiteX8" fmla="*/ 0 w 2007477"/>
              <a:gd name="connsiteY8" fmla="*/ 2490071 h 2832540"/>
              <a:gd name="connsiteX9" fmla="*/ 0 w 2007477"/>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786761 w 2007477"/>
              <a:gd name="connsiteY5" fmla="*/ 2143229 h 2832540"/>
              <a:gd name="connsiteX6" fmla="*/ 1223574 w 2007477"/>
              <a:gd name="connsiteY6" fmla="*/ 2627588 h 2832540"/>
              <a:gd name="connsiteX7" fmla="*/ 342469 w 2007477"/>
              <a:gd name="connsiteY7" fmla="*/ 2832540 h 2832540"/>
              <a:gd name="connsiteX8" fmla="*/ 0 w 2007477"/>
              <a:gd name="connsiteY8" fmla="*/ 2490071 h 2832540"/>
              <a:gd name="connsiteX9" fmla="*/ 0 w 2007477"/>
              <a:gd name="connsiteY9" fmla="*/ 342469 h 283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7477" h="2832540">
                <a:moveTo>
                  <a:pt x="0" y="342469"/>
                </a:moveTo>
                <a:cubicBezTo>
                  <a:pt x="0" y="153329"/>
                  <a:pt x="153329" y="0"/>
                  <a:pt x="342469" y="0"/>
                </a:cubicBezTo>
                <a:cubicBezTo>
                  <a:pt x="799081" y="0"/>
                  <a:pt x="1034975" y="299545"/>
                  <a:pt x="1491587" y="299545"/>
                </a:cubicBezTo>
                <a:cubicBezTo>
                  <a:pt x="1727047" y="324946"/>
                  <a:pt x="1600931" y="415892"/>
                  <a:pt x="1692168" y="451950"/>
                </a:cubicBezTo>
                <a:cubicBezTo>
                  <a:pt x="1783405" y="488008"/>
                  <a:pt x="1957553" y="914554"/>
                  <a:pt x="2007477" y="1304165"/>
                </a:cubicBezTo>
                <a:lnTo>
                  <a:pt x="1786761" y="2143229"/>
                </a:lnTo>
                <a:cubicBezTo>
                  <a:pt x="1534512" y="2253541"/>
                  <a:pt x="1412714" y="2627588"/>
                  <a:pt x="1223574" y="2627588"/>
                </a:cubicBezTo>
                <a:lnTo>
                  <a:pt x="342469" y="2832540"/>
                </a:lnTo>
                <a:cubicBezTo>
                  <a:pt x="153329" y="2832540"/>
                  <a:pt x="0" y="2679211"/>
                  <a:pt x="0" y="2490071"/>
                </a:cubicBezTo>
                <a:lnTo>
                  <a:pt x="0" y="342469"/>
                </a:lnTo>
                <a:close/>
              </a:path>
            </a:pathLst>
          </a:cu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59775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Supporting Resources (cont.)</a:t>
            </a:r>
            <a:endParaRPr lang="en-US" dirty="0"/>
          </a:p>
        </p:txBody>
      </p:sp>
      <p:sp>
        <p:nvSpPr>
          <p:cNvPr id="5" name="Rectangle 4"/>
          <p:cNvSpPr/>
          <p:nvPr>
            <p:custDataLst>
              <p:tags r:id="rId3"/>
            </p:custDataLst>
          </p:nvPr>
        </p:nvSpPr>
        <p:spPr>
          <a:xfrm>
            <a:off x="0" y="4463894"/>
            <a:ext cx="4599296" cy="861774"/>
          </a:xfrm>
          <a:prstGeom prst="rect">
            <a:avLst/>
          </a:prstGeom>
        </p:spPr>
        <p:txBody>
          <a:bodyPr wrap="square">
            <a:spAutoFit/>
          </a:bodyPr>
          <a:lstStyle/>
          <a:p>
            <a:r>
              <a:rPr lang="en-US" sz="1600" dirty="0" smtClean="0"/>
              <a:t>Image Source: </a:t>
            </a:r>
            <a:r>
              <a:rPr lang="en-US" sz="1600" dirty="0" err="1" smtClean="0"/>
              <a:t>Shen</a:t>
            </a:r>
            <a:r>
              <a:rPr lang="en-US" sz="1600" dirty="0" smtClean="0"/>
              <a:t> Laboratory, Stanford University and SLAC National Accelerator Laboratory</a:t>
            </a:r>
          </a:p>
          <a:p>
            <a:r>
              <a:rPr lang="en-US" sz="1600" dirty="0" smtClean="0"/>
              <a:t>http</a:t>
            </a:r>
            <a:r>
              <a:rPr lang="en-US" sz="1600" dirty="0"/>
              <a:t>://arpes.stanford.edu/facilities_ssrl.html</a:t>
            </a:r>
          </a:p>
        </p:txBody>
      </p:sp>
      <p:pic>
        <p:nvPicPr>
          <p:cNvPr id="6" name="Picture 2" descr="http://arpes.stanford.edu/images/SSRLSampleSurface.png"/>
          <p:cNvPicPr>
            <a:picLocks noChangeAspect="1" noChangeArrowheads="1"/>
          </p:cNvPicPr>
          <p:nvPr/>
        </p:nvPicPr>
        <p:blipFill>
          <a:blip r:embed="rId7" cstate="print"/>
          <a:srcRect/>
          <a:stretch>
            <a:fillRect/>
          </a:stretch>
        </p:blipFill>
        <p:spPr bwMode="auto">
          <a:xfrm>
            <a:off x="216959" y="1096647"/>
            <a:ext cx="4048296" cy="3024978"/>
          </a:xfrm>
          <a:prstGeom prst="rect">
            <a:avLst/>
          </a:prstGeom>
          <a:noFill/>
        </p:spPr>
      </p:pic>
      <p:pic>
        <p:nvPicPr>
          <p:cNvPr id="7" name="Picture 2" descr="photoemission picture"/>
          <p:cNvPicPr>
            <a:picLocks noChangeAspect="1" noChangeArrowheads="1"/>
          </p:cNvPicPr>
          <p:nvPr/>
        </p:nvPicPr>
        <p:blipFill>
          <a:blip r:embed="rId8" cstate="print"/>
          <a:srcRect/>
          <a:stretch>
            <a:fillRect/>
          </a:stretch>
        </p:blipFill>
        <p:spPr bwMode="auto">
          <a:xfrm>
            <a:off x="4945408" y="1025829"/>
            <a:ext cx="3843750" cy="3423342"/>
          </a:xfrm>
          <a:prstGeom prst="rect">
            <a:avLst/>
          </a:prstGeom>
          <a:noFill/>
        </p:spPr>
      </p:pic>
      <p:sp>
        <p:nvSpPr>
          <p:cNvPr id="8" name="Rectangle 7"/>
          <p:cNvSpPr/>
          <p:nvPr>
            <p:custDataLst>
              <p:tags r:id="rId4"/>
            </p:custDataLst>
          </p:nvPr>
        </p:nvSpPr>
        <p:spPr>
          <a:xfrm>
            <a:off x="4722125" y="4517174"/>
            <a:ext cx="4226957" cy="830997"/>
          </a:xfrm>
          <a:prstGeom prst="rect">
            <a:avLst/>
          </a:prstGeom>
        </p:spPr>
        <p:txBody>
          <a:bodyPr wrap="square">
            <a:spAutoFit/>
          </a:bodyPr>
          <a:lstStyle/>
          <a:p>
            <a:r>
              <a:rPr lang="en-US" sz="1600" i="1" dirty="0"/>
              <a:t>Image source: Inna M </a:t>
            </a:r>
            <a:r>
              <a:rPr lang="en-US" sz="1600" i="1" dirty="0" err="1" smtClean="0"/>
              <a:t>Vishik</a:t>
            </a:r>
            <a:endParaRPr lang="en-US" sz="1600" i="1" dirty="0" smtClean="0"/>
          </a:p>
          <a:p>
            <a:r>
              <a:rPr lang="en-US" sz="1600" dirty="0"/>
              <a:t>http://www.stanford.edu/~ivishik/inna_vishik_files/Page452.htm</a:t>
            </a:r>
          </a:p>
        </p:txBody>
      </p:sp>
    </p:spTree>
    <p:custDataLst>
      <p:tags r:id="rId1"/>
    </p:custDataLst>
    <p:extLst>
      <p:ext uri="{BB962C8B-B14F-4D97-AF65-F5344CB8AC3E}">
        <p14:creationId xmlns:p14="http://schemas.microsoft.com/office/powerpoint/2010/main" val="20968478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an 113"/>
          <p:cNvSpPr/>
          <p:nvPr>
            <p:custDataLst>
              <p:tags r:id="rId2"/>
            </p:custDataLst>
          </p:nvPr>
        </p:nvSpPr>
        <p:spPr>
          <a:xfrm rot="10800000">
            <a:off x="2468880" y="-268939"/>
            <a:ext cx="3886200" cy="1107139"/>
          </a:xfrm>
          <a:prstGeom prst="can">
            <a:avLst>
              <a:gd name="adj" fmla="val 33735"/>
            </a:avLst>
          </a:prstGeom>
          <a:solidFill>
            <a:schemeClr val="accent1">
              <a:lumMod val="60000"/>
              <a:lumOff val="40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Oval 308"/>
          <p:cNvSpPr/>
          <p:nvPr>
            <p:custDataLst>
              <p:tags r:id="rId3"/>
            </p:custDataLst>
          </p:nvPr>
        </p:nvSpPr>
        <p:spPr>
          <a:xfrm>
            <a:off x="2209800" y="475151"/>
            <a:ext cx="4404360" cy="363049"/>
          </a:xfrm>
          <a:prstGeom prst="ellipse">
            <a:avLst/>
          </a:prstGeom>
          <a:solidFill>
            <a:schemeClr val="tx2">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7"/>
          <p:cNvGrpSpPr/>
          <p:nvPr/>
        </p:nvGrpSpPr>
        <p:grpSpPr>
          <a:xfrm>
            <a:off x="2057400" y="5638800"/>
            <a:ext cx="1143000" cy="1143000"/>
            <a:chOff x="1981200" y="5257800"/>
            <a:chExt cx="1143000" cy="1143000"/>
          </a:xfrm>
        </p:grpSpPr>
        <p:sp>
          <p:nvSpPr>
            <p:cNvPr id="7" name="Oval 6"/>
            <p:cNvSpPr/>
            <p:nvPr>
              <p:custDataLst>
                <p:tags r:id="rId25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Oval 3"/>
            <p:cNvSpPr/>
            <p:nvPr>
              <p:custDataLst>
                <p:tags r:id="rId25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Oval 4"/>
            <p:cNvSpPr/>
            <p:nvPr>
              <p:custDataLst>
                <p:tags r:id="rId25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 name="Group 8"/>
          <p:cNvGrpSpPr/>
          <p:nvPr/>
        </p:nvGrpSpPr>
        <p:grpSpPr>
          <a:xfrm>
            <a:off x="3352800" y="5638800"/>
            <a:ext cx="1143000" cy="1143000"/>
            <a:chOff x="1981200" y="5257800"/>
            <a:chExt cx="1143000" cy="1143000"/>
          </a:xfrm>
        </p:grpSpPr>
        <p:sp>
          <p:nvSpPr>
            <p:cNvPr id="10" name="Oval 9"/>
            <p:cNvSpPr/>
            <p:nvPr>
              <p:custDataLst>
                <p:tags r:id="rId25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Oval 10"/>
            <p:cNvSpPr/>
            <p:nvPr>
              <p:custDataLst>
                <p:tags r:id="rId25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Oval 11"/>
            <p:cNvSpPr/>
            <p:nvPr>
              <p:custDataLst>
                <p:tags r:id="rId25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6" name="Group 12"/>
          <p:cNvGrpSpPr/>
          <p:nvPr/>
        </p:nvGrpSpPr>
        <p:grpSpPr>
          <a:xfrm>
            <a:off x="4648200" y="5638800"/>
            <a:ext cx="1143000" cy="1143000"/>
            <a:chOff x="1981200" y="5257800"/>
            <a:chExt cx="1143000" cy="1143000"/>
          </a:xfrm>
        </p:grpSpPr>
        <p:sp>
          <p:nvSpPr>
            <p:cNvPr id="14" name="Oval 13"/>
            <p:cNvSpPr/>
            <p:nvPr>
              <p:custDataLst>
                <p:tags r:id="rId24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Oval 14"/>
            <p:cNvSpPr/>
            <p:nvPr>
              <p:custDataLst>
                <p:tags r:id="rId24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Oval 15"/>
            <p:cNvSpPr/>
            <p:nvPr>
              <p:custDataLst>
                <p:tags r:id="rId24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8" name="Group 16"/>
          <p:cNvGrpSpPr/>
          <p:nvPr/>
        </p:nvGrpSpPr>
        <p:grpSpPr>
          <a:xfrm>
            <a:off x="2667000" y="4495800"/>
            <a:ext cx="1143000" cy="1143000"/>
            <a:chOff x="1981200" y="5257800"/>
            <a:chExt cx="1143000" cy="1143000"/>
          </a:xfrm>
        </p:grpSpPr>
        <p:sp>
          <p:nvSpPr>
            <p:cNvPr id="18" name="Oval 17"/>
            <p:cNvSpPr/>
            <p:nvPr>
              <p:custDataLst>
                <p:tags r:id="rId24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Oval 18"/>
            <p:cNvSpPr/>
            <p:nvPr>
              <p:custDataLst>
                <p:tags r:id="rId24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 name="Oval 19"/>
            <p:cNvSpPr/>
            <p:nvPr>
              <p:custDataLst>
                <p:tags r:id="rId24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9" name="Group 20"/>
          <p:cNvGrpSpPr/>
          <p:nvPr/>
        </p:nvGrpSpPr>
        <p:grpSpPr>
          <a:xfrm>
            <a:off x="3962400" y="4495800"/>
            <a:ext cx="1143000" cy="1143000"/>
            <a:chOff x="1981200" y="5257800"/>
            <a:chExt cx="1143000" cy="1143000"/>
          </a:xfrm>
        </p:grpSpPr>
        <p:sp>
          <p:nvSpPr>
            <p:cNvPr id="22" name="Oval 21"/>
            <p:cNvSpPr/>
            <p:nvPr>
              <p:custDataLst>
                <p:tags r:id="rId24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 name="Oval 22"/>
            <p:cNvSpPr/>
            <p:nvPr>
              <p:custDataLst>
                <p:tags r:id="rId24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Oval 23"/>
            <p:cNvSpPr/>
            <p:nvPr>
              <p:custDataLst>
                <p:tags r:id="rId24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 name="Group 24"/>
          <p:cNvGrpSpPr/>
          <p:nvPr/>
        </p:nvGrpSpPr>
        <p:grpSpPr>
          <a:xfrm>
            <a:off x="5257800" y="4495800"/>
            <a:ext cx="1143000" cy="1143000"/>
            <a:chOff x="1981200" y="5257800"/>
            <a:chExt cx="1143000" cy="1143000"/>
          </a:xfrm>
        </p:grpSpPr>
        <p:sp>
          <p:nvSpPr>
            <p:cNvPr id="26" name="Oval 25"/>
            <p:cNvSpPr/>
            <p:nvPr>
              <p:custDataLst>
                <p:tags r:id="rId23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 name="Oval 26"/>
            <p:cNvSpPr/>
            <p:nvPr>
              <p:custDataLst>
                <p:tags r:id="rId23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 name="Oval 27"/>
            <p:cNvSpPr/>
            <p:nvPr>
              <p:custDataLst>
                <p:tags r:id="rId24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7" name="Group 28"/>
          <p:cNvGrpSpPr/>
          <p:nvPr/>
        </p:nvGrpSpPr>
        <p:grpSpPr>
          <a:xfrm>
            <a:off x="4648200" y="5638800"/>
            <a:ext cx="1143000" cy="1143000"/>
            <a:chOff x="1981200" y="5257800"/>
            <a:chExt cx="1143000" cy="1143000"/>
          </a:xfrm>
        </p:grpSpPr>
        <p:sp>
          <p:nvSpPr>
            <p:cNvPr id="30" name="Oval 29"/>
            <p:cNvSpPr/>
            <p:nvPr>
              <p:custDataLst>
                <p:tags r:id="rId23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1" name="Oval 30"/>
            <p:cNvSpPr/>
            <p:nvPr>
              <p:custDataLst>
                <p:tags r:id="rId23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2" name="Oval 31"/>
            <p:cNvSpPr/>
            <p:nvPr>
              <p:custDataLst>
                <p:tags r:id="rId23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1" name="Group 32"/>
          <p:cNvGrpSpPr/>
          <p:nvPr/>
        </p:nvGrpSpPr>
        <p:grpSpPr>
          <a:xfrm>
            <a:off x="5943600" y="5638800"/>
            <a:ext cx="1143000" cy="1143000"/>
            <a:chOff x="1981200" y="5257800"/>
            <a:chExt cx="1143000" cy="1143000"/>
          </a:xfrm>
        </p:grpSpPr>
        <p:sp>
          <p:nvSpPr>
            <p:cNvPr id="34" name="Oval 33"/>
            <p:cNvSpPr/>
            <p:nvPr>
              <p:custDataLst>
                <p:tags r:id="rId23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5" name="Oval 34"/>
            <p:cNvSpPr/>
            <p:nvPr>
              <p:custDataLst>
                <p:tags r:id="rId23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6" name="Oval 35"/>
            <p:cNvSpPr/>
            <p:nvPr>
              <p:custDataLst>
                <p:tags r:id="rId23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5" name="Group 36"/>
          <p:cNvGrpSpPr/>
          <p:nvPr/>
        </p:nvGrpSpPr>
        <p:grpSpPr>
          <a:xfrm>
            <a:off x="7239000" y="5638800"/>
            <a:ext cx="1143000" cy="1143000"/>
            <a:chOff x="1981200" y="5257800"/>
            <a:chExt cx="1143000" cy="1143000"/>
          </a:xfrm>
        </p:grpSpPr>
        <p:sp>
          <p:nvSpPr>
            <p:cNvPr id="38" name="Oval 37"/>
            <p:cNvSpPr/>
            <p:nvPr>
              <p:custDataLst>
                <p:tags r:id="rId22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9" name="Oval 38"/>
            <p:cNvSpPr/>
            <p:nvPr>
              <p:custDataLst>
                <p:tags r:id="rId23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0" name="Oval 39"/>
            <p:cNvSpPr/>
            <p:nvPr>
              <p:custDataLst>
                <p:tags r:id="rId23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9" name="Group 44"/>
          <p:cNvGrpSpPr/>
          <p:nvPr/>
        </p:nvGrpSpPr>
        <p:grpSpPr>
          <a:xfrm>
            <a:off x="6553200" y="4495800"/>
            <a:ext cx="1143000" cy="1143000"/>
            <a:chOff x="1981200" y="5257800"/>
            <a:chExt cx="1143000" cy="1143000"/>
          </a:xfrm>
        </p:grpSpPr>
        <p:sp>
          <p:nvSpPr>
            <p:cNvPr id="46" name="Oval 45"/>
            <p:cNvSpPr/>
            <p:nvPr>
              <p:custDataLst>
                <p:tags r:id="rId22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7" name="Oval 46"/>
            <p:cNvSpPr/>
            <p:nvPr>
              <p:custDataLst>
                <p:tags r:id="rId22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8" name="Oval 47"/>
            <p:cNvSpPr/>
            <p:nvPr>
              <p:custDataLst>
                <p:tags r:id="rId22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3" name="Group 48"/>
          <p:cNvGrpSpPr/>
          <p:nvPr/>
        </p:nvGrpSpPr>
        <p:grpSpPr>
          <a:xfrm>
            <a:off x="7848600" y="4495800"/>
            <a:ext cx="1143000" cy="1143000"/>
            <a:chOff x="1981200" y="5257800"/>
            <a:chExt cx="1143000" cy="1143000"/>
          </a:xfrm>
        </p:grpSpPr>
        <p:sp>
          <p:nvSpPr>
            <p:cNvPr id="50" name="Oval 49"/>
            <p:cNvSpPr/>
            <p:nvPr>
              <p:custDataLst>
                <p:tags r:id="rId22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1" name="Oval 50"/>
            <p:cNvSpPr/>
            <p:nvPr>
              <p:custDataLst>
                <p:tags r:id="rId22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2" name="Oval 51"/>
            <p:cNvSpPr/>
            <p:nvPr>
              <p:custDataLst>
                <p:tags r:id="rId22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7" name="Group 56"/>
          <p:cNvGrpSpPr/>
          <p:nvPr/>
        </p:nvGrpSpPr>
        <p:grpSpPr>
          <a:xfrm>
            <a:off x="762000" y="5638800"/>
            <a:ext cx="1143000" cy="1143000"/>
            <a:chOff x="1981200" y="5257800"/>
            <a:chExt cx="1143000" cy="1143000"/>
          </a:xfrm>
        </p:grpSpPr>
        <p:sp>
          <p:nvSpPr>
            <p:cNvPr id="58" name="Oval 57"/>
            <p:cNvSpPr/>
            <p:nvPr>
              <p:custDataLst>
                <p:tags r:id="rId22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9" name="Oval 58"/>
            <p:cNvSpPr/>
            <p:nvPr>
              <p:custDataLst>
                <p:tags r:id="rId22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0" name="Oval 59"/>
            <p:cNvSpPr/>
            <p:nvPr>
              <p:custDataLst>
                <p:tags r:id="rId22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1" name="Group 60"/>
          <p:cNvGrpSpPr/>
          <p:nvPr/>
        </p:nvGrpSpPr>
        <p:grpSpPr>
          <a:xfrm>
            <a:off x="2057400" y="5638800"/>
            <a:ext cx="1143000" cy="1143000"/>
            <a:chOff x="1981200" y="5257800"/>
            <a:chExt cx="1143000" cy="1143000"/>
          </a:xfrm>
        </p:grpSpPr>
        <p:sp>
          <p:nvSpPr>
            <p:cNvPr id="62" name="Oval 61"/>
            <p:cNvSpPr/>
            <p:nvPr>
              <p:custDataLst>
                <p:tags r:id="rId21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3" name="Oval 62"/>
            <p:cNvSpPr/>
            <p:nvPr>
              <p:custDataLst>
                <p:tags r:id="rId21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4" name="Oval 63"/>
            <p:cNvSpPr/>
            <p:nvPr>
              <p:custDataLst>
                <p:tags r:id="rId21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2" name="Group 64"/>
          <p:cNvGrpSpPr/>
          <p:nvPr/>
        </p:nvGrpSpPr>
        <p:grpSpPr>
          <a:xfrm>
            <a:off x="76200" y="4495800"/>
            <a:ext cx="1143000" cy="1143000"/>
            <a:chOff x="1981200" y="5257800"/>
            <a:chExt cx="1143000" cy="1143000"/>
          </a:xfrm>
        </p:grpSpPr>
        <p:sp>
          <p:nvSpPr>
            <p:cNvPr id="66" name="Oval 65"/>
            <p:cNvSpPr/>
            <p:nvPr>
              <p:custDataLst>
                <p:tags r:id="rId21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7" name="Oval 66"/>
            <p:cNvSpPr/>
            <p:nvPr>
              <p:custDataLst>
                <p:tags r:id="rId21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8" name="Oval 67"/>
            <p:cNvSpPr/>
            <p:nvPr>
              <p:custDataLst>
                <p:tags r:id="rId21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3" name="Group 68"/>
          <p:cNvGrpSpPr/>
          <p:nvPr/>
        </p:nvGrpSpPr>
        <p:grpSpPr>
          <a:xfrm>
            <a:off x="1371600" y="4495800"/>
            <a:ext cx="1143000" cy="1143000"/>
            <a:chOff x="1981200" y="5257800"/>
            <a:chExt cx="1143000" cy="1143000"/>
          </a:xfrm>
        </p:grpSpPr>
        <p:sp>
          <p:nvSpPr>
            <p:cNvPr id="70" name="Oval 69"/>
            <p:cNvSpPr/>
            <p:nvPr>
              <p:custDataLst>
                <p:tags r:id="rId21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1" name="Oval 70"/>
            <p:cNvSpPr/>
            <p:nvPr>
              <p:custDataLst>
                <p:tags r:id="rId21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2" name="Oval 71"/>
            <p:cNvSpPr/>
            <p:nvPr>
              <p:custDataLst>
                <p:tags r:id="rId21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4" name="Group 72"/>
          <p:cNvGrpSpPr/>
          <p:nvPr/>
        </p:nvGrpSpPr>
        <p:grpSpPr>
          <a:xfrm>
            <a:off x="2667000" y="4495800"/>
            <a:ext cx="1143000" cy="1143000"/>
            <a:chOff x="1981200" y="5257800"/>
            <a:chExt cx="1143000" cy="1143000"/>
          </a:xfrm>
        </p:grpSpPr>
        <p:sp>
          <p:nvSpPr>
            <p:cNvPr id="74" name="Oval 73"/>
            <p:cNvSpPr/>
            <p:nvPr>
              <p:custDataLst>
                <p:tags r:id="rId20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5" name="Oval 74"/>
            <p:cNvSpPr/>
            <p:nvPr>
              <p:custDataLst>
                <p:tags r:id="rId20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6" name="Oval 75"/>
            <p:cNvSpPr/>
            <p:nvPr>
              <p:custDataLst>
                <p:tags r:id="rId21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5" name="Group 76"/>
          <p:cNvGrpSpPr/>
          <p:nvPr/>
        </p:nvGrpSpPr>
        <p:grpSpPr>
          <a:xfrm>
            <a:off x="2057400" y="3352800"/>
            <a:ext cx="1143000" cy="1143000"/>
            <a:chOff x="1981200" y="5257800"/>
            <a:chExt cx="1143000" cy="1143000"/>
          </a:xfrm>
        </p:grpSpPr>
        <p:sp>
          <p:nvSpPr>
            <p:cNvPr id="78" name="Oval 77"/>
            <p:cNvSpPr/>
            <p:nvPr>
              <p:custDataLst>
                <p:tags r:id="rId20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9" name="Oval 78"/>
            <p:cNvSpPr/>
            <p:nvPr>
              <p:custDataLst>
                <p:tags r:id="rId20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0" name="Oval 79"/>
            <p:cNvSpPr/>
            <p:nvPr>
              <p:custDataLst>
                <p:tags r:id="rId20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9" name="Group 80"/>
          <p:cNvGrpSpPr/>
          <p:nvPr/>
        </p:nvGrpSpPr>
        <p:grpSpPr>
          <a:xfrm>
            <a:off x="3352800" y="3352800"/>
            <a:ext cx="1143000" cy="1143000"/>
            <a:chOff x="1981200" y="5257800"/>
            <a:chExt cx="1143000" cy="1143000"/>
          </a:xfrm>
        </p:grpSpPr>
        <p:sp>
          <p:nvSpPr>
            <p:cNvPr id="82" name="Oval 81"/>
            <p:cNvSpPr/>
            <p:nvPr>
              <p:custDataLst>
                <p:tags r:id="rId20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3" name="Oval 82"/>
            <p:cNvSpPr/>
            <p:nvPr>
              <p:custDataLst>
                <p:tags r:id="rId20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4" name="Oval 83"/>
            <p:cNvSpPr/>
            <p:nvPr>
              <p:custDataLst>
                <p:tags r:id="rId20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3" name="Group 84"/>
          <p:cNvGrpSpPr/>
          <p:nvPr/>
        </p:nvGrpSpPr>
        <p:grpSpPr>
          <a:xfrm>
            <a:off x="4648200" y="3352800"/>
            <a:ext cx="1143000" cy="1143000"/>
            <a:chOff x="1981200" y="5257800"/>
            <a:chExt cx="1143000" cy="1143000"/>
          </a:xfrm>
        </p:grpSpPr>
        <p:sp>
          <p:nvSpPr>
            <p:cNvPr id="86" name="Oval 85"/>
            <p:cNvSpPr/>
            <p:nvPr>
              <p:custDataLst>
                <p:tags r:id="rId19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7" name="Oval 86"/>
            <p:cNvSpPr/>
            <p:nvPr>
              <p:custDataLst>
                <p:tags r:id="rId20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8" name="Oval 87"/>
            <p:cNvSpPr/>
            <p:nvPr>
              <p:custDataLst>
                <p:tags r:id="rId20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4" name="Group 88"/>
          <p:cNvGrpSpPr/>
          <p:nvPr/>
        </p:nvGrpSpPr>
        <p:grpSpPr>
          <a:xfrm>
            <a:off x="4648200" y="3352800"/>
            <a:ext cx="1143000" cy="1143000"/>
            <a:chOff x="1981200" y="5257800"/>
            <a:chExt cx="1143000" cy="1143000"/>
          </a:xfrm>
        </p:grpSpPr>
        <p:sp>
          <p:nvSpPr>
            <p:cNvPr id="90" name="Oval 89"/>
            <p:cNvSpPr/>
            <p:nvPr>
              <p:custDataLst>
                <p:tags r:id="rId19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1" name="Oval 90"/>
            <p:cNvSpPr/>
            <p:nvPr>
              <p:custDataLst>
                <p:tags r:id="rId19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2" name="Oval 91"/>
            <p:cNvSpPr/>
            <p:nvPr>
              <p:custDataLst>
                <p:tags r:id="rId19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5" name="Group 92"/>
          <p:cNvGrpSpPr/>
          <p:nvPr/>
        </p:nvGrpSpPr>
        <p:grpSpPr>
          <a:xfrm>
            <a:off x="5943600" y="3352800"/>
            <a:ext cx="1143000" cy="1143000"/>
            <a:chOff x="1981200" y="5257800"/>
            <a:chExt cx="1143000" cy="1143000"/>
          </a:xfrm>
        </p:grpSpPr>
        <p:sp>
          <p:nvSpPr>
            <p:cNvPr id="94" name="Oval 93"/>
            <p:cNvSpPr/>
            <p:nvPr>
              <p:custDataLst>
                <p:tags r:id="rId19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5" name="Oval 94"/>
            <p:cNvSpPr/>
            <p:nvPr>
              <p:custDataLst>
                <p:tags r:id="rId19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6" name="Oval 95"/>
            <p:cNvSpPr/>
            <p:nvPr>
              <p:custDataLst>
                <p:tags r:id="rId19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6" name="Group 96"/>
          <p:cNvGrpSpPr/>
          <p:nvPr/>
        </p:nvGrpSpPr>
        <p:grpSpPr>
          <a:xfrm>
            <a:off x="7239000" y="3352800"/>
            <a:ext cx="1143000" cy="1143000"/>
            <a:chOff x="1981200" y="5257800"/>
            <a:chExt cx="1143000" cy="1143000"/>
          </a:xfrm>
        </p:grpSpPr>
        <p:sp>
          <p:nvSpPr>
            <p:cNvPr id="98" name="Oval 97"/>
            <p:cNvSpPr/>
            <p:nvPr>
              <p:custDataLst>
                <p:tags r:id="rId19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9" name="Oval 98"/>
            <p:cNvSpPr/>
            <p:nvPr>
              <p:custDataLst>
                <p:tags r:id="rId19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0" name="Oval 99"/>
            <p:cNvSpPr/>
            <p:nvPr>
              <p:custDataLst>
                <p:tags r:id="rId19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7" name="Group 100"/>
          <p:cNvGrpSpPr/>
          <p:nvPr/>
        </p:nvGrpSpPr>
        <p:grpSpPr>
          <a:xfrm>
            <a:off x="762000" y="3352800"/>
            <a:ext cx="1143000" cy="1143000"/>
            <a:chOff x="1981200" y="5257800"/>
            <a:chExt cx="1143000" cy="1143000"/>
          </a:xfrm>
        </p:grpSpPr>
        <p:sp>
          <p:nvSpPr>
            <p:cNvPr id="102" name="Oval 101"/>
            <p:cNvSpPr/>
            <p:nvPr>
              <p:custDataLst>
                <p:tags r:id="rId18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3" name="Oval 102"/>
            <p:cNvSpPr/>
            <p:nvPr>
              <p:custDataLst>
                <p:tags r:id="rId18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4" name="Oval 103"/>
            <p:cNvSpPr/>
            <p:nvPr>
              <p:custDataLst>
                <p:tags r:id="rId18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61" name="Group 104"/>
          <p:cNvGrpSpPr/>
          <p:nvPr/>
        </p:nvGrpSpPr>
        <p:grpSpPr>
          <a:xfrm>
            <a:off x="2057400" y="3352800"/>
            <a:ext cx="1143000" cy="1143000"/>
            <a:chOff x="1981200" y="5257800"/>
            <a:chExt cx="1143000" cy="1143000"/>
          </a:xfrm>
        </p:grpSpPr>
        <p:sp>
          <p:nvSpPr>
            <p:cNvPr id="106" name="Oval 105"/>
            <p:cNvSpPr/>
            <p:nvPr>
              <p:custDataLst>
                <p:tags r:id="rId18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7" name="Oval 106"/>
            <p:cNvSpPr/>
            <p:nvPr>
              <p:custDataLst>
                <p:tags r:id="rId18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8" name="Oval 107"/>
            <p:cNvSpPr/>
            <p:nvPr>
              <p:custDataLst>
                <p:tags r:id="rId18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116" name="Oval 115"/>
          <p:cNvSpPr/>
          <p:nvPr>
            <p:custDataLst>
              <p:tags r:id="rId4"/>
            </p:custDataLst>
          </p:nvPr>
        </p:nvSpPr>
        <p:spPr>
          <a:xfrm>
            <a:off x="1750300" y="3542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custDataLst>
              <p:tags r:id="rId5"/>
            </p:custDataLst>
          </p:nvPr>
        </p:nvSpPr>
        <p:spPr>
          <a:xfrm>
            <a:off x="1143000" y="3487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custDataLst>
              <p:tags r:id="rId6"/>
            </p:custDataLst>
          </p:nvPr>
        </p:nvSpPr>
        <p:spPr>
          <a:xfrm>
            <a:off x="1584960" y="4182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custDataLst>
              <p:tags r:id="rId7"/>
            </p:custDataLst>
          </p:nvPr>
        </p:nvSpPr>
        <p:spPr>
          <a:xfrm>
            <a:off x="2316480" y="4191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custDataLst>
              <p:tags r:id="rId8"/>
            </p:custDataLst>
          </p:nvPr>
        </p:nvSpPr>
        <p:spPr>
          <a:xfrm>
            <a:off x="2880360" y="3580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custDataLst>
              <p:tags r:id="rId9"/>
            </p:custDataLst>
          </p:nvPr>
        </p:nvSpPr>
        <p:spPr>
          <a:xfrm>
            <a:off x="2971800" y="4297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custDataLst>
              <p:tags r:id="rId10"/>
            </p:custDataLst>
          </p:nvPr>
        </p:nvSpPr>
        <p:spPr>
          <a:xfrm>
            <a:off x="3566160" y="3602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custDataLst>
              <p:tags r:id="rId11"/>
            </p:custDataLst>
          </p:nvPr>
        </p:nvSpPr>
        <p:spPr>
          <a:xfrm>
            <a:off x="4191000" y="4158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custDataLst>
              <p:tags r:id="rId12"/>
            </p:custDataLst>
          </p:nvPr>
        </p:nvSpPr>
        <p:spPr>
          <a:xfrm>
            <a:off x="3505200" y="4297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p:nvPr>
            <p:custDataLst>
              <p:tags r:id="rId13"/>
            </p:custDataLst>
          </p:nvPr>
        </p:nvSpPr>
        <p:spPr>
          <a:xfrm>
            <a:off x="4797725" y="3465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custDataLst>
              <p:tags r:id="rId14"/>
            </p:custDataLst>
          </p:nvPr>
        </p:nvSpPr>
        <p:spPr>
          <a:xfrm>
            <a:off x="4937760" y="4206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p:nvPr>
            <p:custDataLst>
              <p:tags r:id="rId15"/>
            </p:custDataLst>
          </p:nvPr>
        </p:nvSpPr>
        <p:spPr>
          <a:xfrm>
            <a:off x="5501640" y="3626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127"/>
          <p:cNvGrpSpPr/>
          <p:nvPr/>
        </p:nvGrpSpPr>
        <p:grpSpPr>
          <a:xfrm>
            <a:off x="5257800" y="4495800"/>
            <a:ext cx="1143000" cy="1143000"/>
            <a:chOff x="1981200" y="5257800"/>
            <a:chExt cx="1143000" cy="1143000"/>
          </a:xfrm>
        </p:grpSpPr>
        <p:sp>
          <p:nvSpPr>
            <p:cNvPr id="129" name="Oval 128"/>
            <p:cNvSpPr/>
            <p:nvPr>
              <p:custDataLst>
                <p:tags r:id="rId18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0" name="Oval 129"/>
            <p:cNvSpPr/>
            <p:nvPr>
              <p:custDataLst>
                <p:tags r:id="rId18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1" name="Oval 130"/>
            <p:cNvSpPr/>
            <p:nvPr>
              <p:custDataLst>
                <p:tags r:id="rId18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69" name="Group 131"/>
          <p:cNvGrpSpPr/>
          <p:nvPr/>
        </p:nvGrpSpPr>
        <p:grpSpPr>
          <a:xfrm>
            <a:off x="6553200" y="4495800"/>
            <a:ext cx="1143000" cy="1143000"/>
            <a:chOff x="1981200" y="5257800"/>
            <a:chExt cx="1143000" cy="1143000"/>
          </a:xfrm>
        </p:grpSpPr>
        <p:sp>
          <p:nvSpPr>
            <p:cNvPr id="133" name="Oval 132"/>
            <p:cNvSpPr/>
            <p:nvPr>
              <p:custDataLst>
                <p:tags r:id="rId17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4" name="Oval 133"/>
            <p:cNvSpPr/>
            <p:nvPr>
              <p:custDataLst>
                <p:tags r:id="rId17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5" name="Oval 134"/>
            <p:cNvSpPr/>
            <p:nvPr>
              <p:custDataLst>
                <p:tags r:id="rId18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73" name="Group 135"/>
          <p:cNvGrpSpPr/>
          <p:nvPr/>
        </p:nvGrpSpPr>
        <p:grpSpPr>
          <a:xfrm>
            <a:off x="7848600" y="4495800"/>
            <a:ext cx="1143000" cy="1143000"/>
            <a:chOff x="1981200" y="5257800"/>
            <a:chExt cx="1143000" cy="1143000"/>
          </a:xfrm>
        </p:grpSpPr>
        <p:sp>
          <p:nvSpPr>
            <p:cNvPr id="137" name="Oval 136"/>
            <p:cNvSpPr/>
            <p:nvPr>
              <p:custDataLst>
                <p:tags r:id="rId17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8" name="Oval 137"/>
            <p:cNvSpPr/>
            <p:nvPr>
              <p:custDataLst>
                <p:tags r:id="rId17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9" name="Oval 138"/>
            <p:cNvSpPr/>
            <p:nvPr>
              <p:custDataLst>
                <p:tags r:id="rId17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77" name="Group 139"/>
          <p:cNvGrpSpPr/>
          <p:nvPr/>
        </p:nvGrpSpPr>
        <p:grpSpPr>
          <a:xfrm>
            <a:off x="7848600" y="4495800"/>
            <a:ext cx="1143000" cy="1143000"/>
            <a:chOff x="1981200" y="5257800"/>
            <a:chExt cx="1143000" cy="1143000"/>
          </a:xfrm>
        </p:grpSpPr>
        <p:sp>
          <p:nvSpPr>
            <p:cNvPr id="141" name="Oval 140"/>
            <p:cNvSpPr/>
            <p:nvPr>
              <p:custDataLst>
                <p:tags r:id="rId17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2" name="Oval 141"/>
            <p:cNvSpPr/>
            <p:nvPr>
              <p:custDataLst>
                <p:tags r:id="rId17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3" name="Oval 142"/>
            <p:cNvSpPr/>
            <p:nvPr>
              <p:custDataLst>
                <p:tags r:id="rId17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81" name="Group 143"/>
          <p:cNvGrpSpPr/>
          <p:nvPr/>
        </p:nvGrpSpPr>
        <p:grpSpPr>
          <a:xfrm>
            <a:off x="3962400" y="4495800"/>
            <a:ext cx="1143000" cy="1143000"/>
            <a:chOff x="1981200" y="5257800"/>
            <a:chExt cx="1143000" cy="1143000"/>
          </a:xfrm>
        </p:grpSpPr>
        <p:sp>
          <p:nvSpPr>
            <p:cNvPr id="145" name="Oval 144"/>
            <p:cNvSpPr/>
            <p:nvPr>
              <p:custDataLst>
                <p:tags r:id="rId16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6" name="Oval 145"/>
            <p:cNvSpPr/>
            <p:nvPr>
              <p:custDataLst>
                <p:tags r:id="rId17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7" name="Oval 146"/>
            <p:cNvSpPr/>
            <p:nvPr>
              <p:custDataLst>
                <p:tags r:id="rId17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85" name="Group 147"/>
          <p:cNvGrpSpPr/>
          <p:nvPr/>
        </p:nvGrpSpPr>
        <p:grpSpPr>
          <a:xfrm>
            <a:off x="5257800" y="4495800"/>
            <a:ext cx="1143000" cy="1143000"/>
            <a:chOff x="1981200" y="5257800"/>
            <a:chExt cx="1143000" cy="1143000"/>
          </a:xfrm>
        </p:grpSpPr>
        <p:sp>
          <p:nvSpPr>
            <p:cNvPr id="149" name="Oval 148"/>
            <p:cNvSpPr/>
            <p:nvPr>
              <p:custDataLst>
                <p:tags r:id="rId16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0" name="Oval 149"/>
            <p:cNvSpPr/>
            <p:nvPr>
              <p:custDataLst>
                <p:tags r:id="rId16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1" name="Oval 150"/>
            <p:cNvSpPr/>
            <p:nvPr>
              <p:custDataLst>
                <p:tags r:id="rId16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152" name="Oval 151"/>
          <p:cNvSpPr/>
          <p:nvPr>
            <p:custDataLst>
              <p:tags r:id="rId16"/>
            </p:custDataLst>
          </p:nvPr>
        </p:nvSpPr>
        <p:spPr>
          <a:xfrm>
            <a:off x="4950700" y="4685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p:nvPr>
            <p:custDataLst>
              <p:tags r:id="rId17"/>
            </p:custDataLst>
          </p:nvPr>
        </p:nvSpPr>
        <p:spPr>
          <a:xfrm>
            <a:off x="4343400" y="4630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p:cNvSpPr/>
          <p:nvPr>
            <p:custDataLst>
              <p:tags r:id="rId18"/>
            </p:custDataLst>
          </p:nvPr>
        </p:nvSpPr>
        <p:spPr>
          <a:xfrm>
            <a:off x="4785360" y="5325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custDataLst>
              <p:tags r:id="rId19"/>
            </p:custDataLst>
          </p:nvPr>
        </p:nvSpPr>
        <p:spPr>
          <a:xfrm>
            <a:off x="5516880" y="5334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custDataLst>
              <p:tags r:id="rId20"/>
            </p:custDataLst>
          </p:nvPr>
        </p:nvSpPr>
        <p:spPr>
          <a:xfrm>
            <a:off x="6080760" y="4723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custDataLst>
              <p:tags r:id="rId21"/>
            </p:custDataLst>
          </p:nvPr>
        </p:nvSpPr>
        <p:spPr>
          <a:xfrm>
            <a:off x="6172200" y="5440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custDataLst>
              <p:tags r:id="rId22"/>
            </p:custDataLst>
          </p:nvPr>
        </p:nvSpPr>
        <p:spPr>
          <a:xfrm>
            <a:off x="6766560" y="4745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custDataLst>
              <p:tags r:id="rId23"/>
            </p:custDataLst>
          </p:nvPr>
        </p:nvSpPr>
        <p:spPr>
          <a:xfrm>
            <a:off x="7391400" y="5301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custDataLst>
              <p:tags r:id="rId24"/>
            </p:custDataLst>
          </p:nvPr>
        </p:nvSpPr>
        <p:spPr>
          <a:xfrm>
            <a:off x="6705600" y="5440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p:nvPr>
            <p:custDataLst>
              <p:tags r:id="rId25"/>
            </p:custDataLst>
          </p:nvPr>
        </p:nvSpPr>
        <p:spPr>
          <a:xfrm>
            <a:off x="7998125" y="4608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custDataLst>
              <p:tags r:id="rId26"/>
            </p:custDataLst>
          </p:nvPr>
        </p:nvSpPr>
        <p:spPr>
          <a:xfrm>
            <a:off x="8138160" y="5349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custDataLst>
              <p:tags r:id="rId27"/>
            </p:custDataLst>
          </p:nvPr>
        </p:nvSpPr>
        <p:spPr>
          <a:xfrm>
            <a:off x="8702040" y="4769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163"/>
          <p:cNvGrpSpPr/>
          <p:nvPr/>
        </p:nvGrpSpPr>
        <p:grpSpPr>
          <a:xfrm>
            <a:off x="3352800" y="5638800"/>
            <a:ext cx="1143000" cy="1143000"/>
            <a:chOff x="1981200" y="5257800"/>
            <a:chExt cx="1143000" cy="1143000"/>
          </a:xfrm>
        </p:grpSpPr>
        <p:sp>
          <p:nvSpPr>
            <p:cNvPr id="165" name="Oval 164"/>
            <p:cNvSpPr/>
            <p:nvPr>
              <p:custDataLst>
                <p:tags r:id="rId16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6" name="Oval 165"/>
            <p:cNvSpPr/>
            <p:nvPr>
              <p:custDataLst>
                <p:tags r:id="rId16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7" name="Oval 166"/>
            <p:cNvSpPr/>
            <p:nvPr>
              <p:custDataLst>
                <p:tags r:id="rId16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93" name="Group 167"/>
          <p:cNvGrpSpPr/>
          <p:nvPr/>
        </p:nvGrpSpPr>
        <p:grpSpPr>
          <a:xfrm>
            <a:off x="4648200" y="5638800"/>
            <a:ext cx="1143000" cy="1143000"/>
            <a:chOff x="1981200" y="5257800"/>
            <a:chExt cx="1143000" cy="1143000"/>
          </a:xfrm>
        </p:grpSpPr>
        <p:sp>
          <p:nvSpPr>
            <p:cNvPr id="169" name="Oval 168"/>
            <p:cNvSpPr/>
            <p:nvPr>
              <p:custDataLst>
                <p:tags r:id="rId16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0" name="Oval 169"/>
            <p:cNvSpPr/>
            <p:nvPr>
              <p:custDataLst>
                <p:tags r:id="rId16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1" name="Oval 170"/>
            <p:cNvSpPr/>
            <p:nvPr>
              <p:custDataLst>
                <p:tags r:id="rId16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97" name="Group 171"/>
          <p:cNvGrpSpPr/>
          <p:nvPr/>
        </p:nvGrpSpPr>
        <p:grpSpPr>
          <a:xfrm>
            <a:off x="5943600" y="5638800"/>
            <a:ext cx="1143000" cy="1143000"/>
            <a:chOff x="1981200" y="5257800"/>
            <a:chExt cx="1143000" cy="1143000"/>
          </a:xfrm>
        </p:grpSpPr>
        <p:sp>
          <p:nvSpPr>
            <p:cNvPr id="173" name="Oval 172"/>
            <p:cNvSpPr/>
            <p:nvPr>
              <p:custDataLst>
                <p:tags r:id="rId15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4" name="Oval 173"/>
            <p:cNvSpPr/>
            <p:nvPr>
              <p:custDataLst>
                <p:tags r:id="rId15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5" name="Oval 174"/>
            <p:cNvSpPr/>
            <p:nvPr>
              <p:custDataLst>
                <p:tags r:id="rId15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01" name="Group 175"/>
          <p:cNvGrpSpPr/>
          <p:nvPr/>
        </p:nvGrpSpPr>
        <p:grpSpPr>
          <a:xfrm>
            <a:off x="5943600" y="5638800"/>
            <a:ext cx="1143000" cy="1143000"/>
            <a:chOff x="1981200" y="5257800"/>
            <a:chExt cx="1143000" cy="1143000"/>
          </a:xfrm>
        </p:grpSpPr>
        <p:sp>
          <p:nvSpPr>
            <p:cNvPr id="177" name="Oval 176"/>
            <p:cNvSpPr/>
            <p:nvPr>
              <p:custDataLst>
                <p:tags r:id="rId15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8" name="Oval 177"/>
            <p:cNvSpPr/>
            <p:nvPr>
              <p:custDataLst>
                <p:tags r:id="rId15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9" name="Oval 178"/>
            <p:cNvSpPr/>
            <p:nvPr>
              <p:custDataLst>
                <p:tags r:id="rId15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05" name="Group 179"/>
          <p:cNvGrpSpPr/>
          <p:nvPr/>
        </p:nvGrpSpPr>
        <p:grpSpPr>
          <a:xfrm>
            <a:off x="2057400" y="5638800"/>
            <a:ext cx="1143000" cy="1143000"/>
            <a:chOff x="1981200" y="5257800"/>
            <a:chExt cx="1143000" cy="1143000"/>
          </a:xfrm>
        </p:grpSpPr>
        <p:sp>
          <p:nvSpPr>
            <p:cNvPr id="181" name="Oval 180"/>
            <p:cNvSpPr/>
            <p:nvPr>
              <p:custDataLst>
                <p:tags r:id="rId15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2" name="Oval 181"/>
            <p:cNvSpPr/>
            <p:nvPr>
              <p:custDataLst>
                <p:tags r:id="rId15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3" name="Oval 182"/>
            <p:cNvSpPr/>
            <p:nvPr>
              <p:custDataLst>
                <p:tags r:id="rId15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09" name="Group 183"/>
          <p:cNvGrpSpPr/>
          <p:nvPr/>
        </p:nvGrpSpPr>
        <p:grpSpPr>
          <a:xfrm>
            <a:off x="3352800" y="5638800"/>
            <a:ext cx="1143000" cy="1143000"/>
            <a:chOff x="1981200" y="5257800"/>
            <a:chExt cx="1143000" cy="1143000"/>
          </a:xfrm>
        </p:grpSpPr>
        <p:sp>
          <p:nvSpPr>
            <p:cNvPr id="185" name="Oval 184"/>
            <p:cNvSpPr/>
            <p:nvPr>
              <p:custDataLst>
                <p:tags r:id="rId14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6" name="Oval 185"/>
            <p:cNvSpPr/>
            <p:nvPr>
              <p:custDataLst>
                <p:tags r:id="rId14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7" name="Oval 186"/>
            <p:cNvSpPr/>
            <p:nvPr>
              <p:custDataLst>
                <p:tags r:id="rId15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188" name="Oval 187"/>
          <p:cNvSpPr/>
          <p:nvPr>
            <p:custDataLst>
              <p:tags r:id="rId28"/>
            </p:custDataLst>
          </p:nvPr>
        </p:nvSpPr>
        <p:spPr>
          <a:xfrm>
            <a:off x="3045700" y="5828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Oval 188"/>
          <p:cNvSpPr/>
          <p:nvPr>
            <p:custDataLst>
              <p:tags r:id="rId29"/>
            </p:custDataLst>
          </p:nvPr>
        </p:nvSpPr>
        <p:spPr>
          <a:xfrm>
            <a:off x="2438400" y="5773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p:custDataLst>
              <p:tags r:id="rId30"/>
            </p:custDataLst>
          </p:nvPr>
        </p:nvSpPr>
        <p:spPr>
          <a:xfrm>
            <a:off x="2880360" y="6468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p:custDataLst>
              <p:tags r:id="rId31"/>
            </p:custDataLst>
          </p:nvPr>
        </p:nvSpPr>
        <p:spPr>
          <a:xfrm>
            <a:off x="3611880" y="6477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p:custDataLst>
              <p:tags r:id="rId32"/>
            </p:custDataLst>
          </p:nvPr>
        </p:nvSpPr>
        <p:spPr>
          <a:xfrm>
            <a:off x="4175760" y="5866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p:custDataLst>
              <p:tags r:id="rId33"/>
            </p:custDataLst>
          </p:nvPr>
        </p:nvSpPr>
        <p:spPr>
          <a:xfrm>
            <a:off x="3657600" y="563549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p:custDataLst>
              <p:tags r:id="rId34"/>
            </p:custDataLst>
          </p:nvPr>
        </p:nvSpPr>
        <p:spPr>
          <a:xfrm>
            <a:off x="4861560" y="5888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p:custDataLst>
              <p:tags r:id="rId35"/>
            </p:custDataLst>
          </p:nvPr>
        </p:nvSpPr>
        <p:spPr>
          <a:xfrm>
            <a:off x="5486400" y="6444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p:custDataLst>
              <p:tags r:id="rId36"/>
            </p:custDataLst>
          </p:nvPr>
        </p:nvSpPr>
        <p:spPr>
          <a:xfrm>
            <a:off x="4800600" y="6583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p:custDataLst>
              <p:tags r:id="rId37"/>
            </p:custDataLst>
          </p:nvPr>
        </p:nvSpPr>
        <p:spPr>
          <a:xfrm>
            <a:off x="6093125" y="5751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p:custDataLst>
              <p:tags r:id="rId38"/>
            </p:custDataLst>
          </p:nvPr>
        </p:nvSpPr>
        <p:spPr>
          <a:xfrm>
            <a:off x="6233160" y="6492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p:custDataLst>
              <p:tags r:id="rId39"/>
            </p:custDataLst>
          </p:nvPr>
        </p:nvSpPr>
        <p:spPr>
          <a:xfrm>
            <a:off x="6797040" y="5912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oup 199"/>
          <p:cNvGrpSpPr/>
          <p:nvPr/>
        </p:nvGrpSpPr>
        <p:grpSpPr>
          <a:xfrm>
            <a:off x="76200" y="4494650"/>
            <a:ext cx="1143000" cy="1143000"/>
            <a:chOff x="1981200" y="5257800"/>
            <a:chExt cx="1143000" cy="1143000"/>
          </a:xfrm>
        </p:grpSpPr>
        <p:sp>
          <p:nvSpPr>
            <p:cNvPr id="201" name="Oval 200"/>
            <p:cNvSpPr/>
            <p:nvPr>
              <p:custDataLst>
                <p:tags r:id="rId14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2" name="Oval 201"/>
            <p:cNvSpPr/>
            <p:nvPr>
              <p:custDataLst>
                <p:tags r:id="rId14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3" name="Oval 202"/>
            <p:cNvSpPr/>
            <p:nvPr>
              <p:custDataLst>
                <p:tags r:id="rId14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12" name="Group 203"/>
          <p:cNvGrpSpPr/>
          <p:nvPr/>
        </p:nvGrpSpPr>
        <p:grpSpPr>
          <a:xfrm>
            <a:off x="1371600" y="4494650"/>
            <a:ext cx="1143000" cy="1143000"/>
            <a:chOff x="1981200" y="5257800"/>
            <a:chExt cx="1143000" cy="1143000"/>
          </a:xfrm>
        </p:grpSpPr>
        <p:sp>
          <p:nvSpPr>
            <p:cNvPr id="205" name="Oval 204"/>
            <p:cNvSpPr/>
            <p:nvPr>
              <p:custDataLst>
                <p:tags r:id="rId14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6" name="Oval 205"/>
            <p:cNvSpPr/>
            <p:nvPr>
              <p:custDataLst>
                <p:tags r:id="rId14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7" name="Oval 206"/>
            <p:cNvSpPr/>
            <p:nvPr>
              <p:custDataLst>
                <p:tags r:id="rId14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13" name="Group 207"/>
          <p:cNvGrpSpPr/>
          <p:nvPr/>
        </p:nvGrpSpPr>
        <p:grpSpPr>
          <a:xfrm>
            <a:off x="2667000" y="4494650"/>
            <a:ext cx="1143000" cy="1143000"/>
            <a:chOff x="1981200" y="5257800"/>
            <a:chExt cx="1143000" cy="1143000"/>
          </a:xfrm>
        </p:grpSpPr>
        <p:sp>
          <p:nvSpPr>
            <p:cNvPr id="209" name="Oval 208"/>
            <p:cNvSpPr/>
            <p:nvPr>
              <p:custDataLst>
                <p:tags r:id="rId13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0" name="Oval 209"/>
            <p:cNvSpPr/>
            <p:nvPr>
              <p:custDataLst>
                <p:tags r:id="rId14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1" name="Oval 210"/>
            <p:cNvSpPr/>
            <p:nvPr>
              <p:custDataLst>
                <p:tags r:id="rId14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28" name="Group 211"/>
          <p:cNvGrpSpPr/>
          <p:nvPr/>
        </p:nvGrpSpPr>
        <p:grpSpPr>
          <a:xfrm>
            <a:off x="76200" y="4494650"/>
            <a:ext cx="1143000" cy="1143000"/>
            <a:chOff x="1981200" y="5257800"/>
            <a:chExt cx="1143000" cy="1143000"/>
          </a:xfrm>
        </p:grpSpPr>
        <p:sp>
          <p:nvSpPr>
            <p:cNvPr id="213" name="Oval 212"/>
            <p:cNvSpPr/>
            <p:nvPr>
              <p:custDataLst>
                <p:tags r:id="rId13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4" name="Oval 213"/>
            <p:cNvSpPr/>
            <p:nvPr>
              <p:custDataLst>
                <p:tags r:id="rId13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5" name="Oval 214"/>
            <p:cNvSpPr/>
            <p:nvPr>
              <p:custDataLst>
                <p:tags r:id="rId13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2" name="Group 215"/>
          <p:cNvGrpSpPr/>
          <p:nvPr/>
        </p:nvGrpSpPr>
        <p:grpSpPr>
          <a:xfrm>
            <a:off x="1371600" y="4494650"/>
            <a:ext cx="1143000" cy="1143000"/>
            <a:chOff x="1981200" y="5257800"/>
            <a:chExt cx="1143000" cy="1143000"/>
          </a:xfrm>
        </p:grpSpPr>
        <p:sp>
          <p:nvSpPr>
            <p:cNvPr id="217" name="Oval 216"/>
            <p:cNvSpPr/>
            <p:nvPr>
              <p:custDataLst>
                <p:tags r:id="rId13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8" name="Oval 217"/>
            <p:cNvSpPr/>
            <p:nvPr>
              <p:custDataLst>
                <p:tags r:id="rId13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9" name="Oval 218"/>
            <p:cNvSpPr/>
            <p:nvPr>
              <p:custDataLst>
                <p:tags r:id="rId13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6" name="Group 219"/>
          <p:cNvGrpSpPr/>
          <p:nvPr/>
        </p:nvGrpSpPr>
        <p:grpSpPr>
          <a:xfrm>
            <a:off x="2667000" y="4494650"/>
            <a:ext cx="1143000" cy="1143000"/>
            <a:chOff x="1981200" y="5257800"/>
            <a:chExt cx="1143000" cy="1143000"/>
          </a:xfrm>
        </p:grpSpPr>
        <p:sp>
          <p:nvSpPr>
            <p:cNvPr id="221" name="Oval 220"/>
            <p:cNvSpPr/>
            <p:nvPr>
              <p:custDataLst>
                <p:tags r:id="rId13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2" name="Oval 221"/>
            <p:cNvSpPr/>
            <p:nvPr>
              <p:custDataLst>
                <p:tags r:id="rId13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3" name="Oval 222"/>
            <p:cNvSpPr/>
            <p:nvPr>
              <p:custDataLst>
                <p:tags r:id="rId13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40" name="Group 223"/>
          <p:cNvGrpSpPr/>
          <p:nvPr/>
        </p:nvGrpSpPr>
        <p:grpSpPr>
          <a:xfrm>
            <a:off x="2667000" y="4494650"/>
            <a:ext cx="1143000" cy="1143000"/>
            <a:chOff x="1981200" y="5257800"/>
            <a:chExt cx="1143000" cy="1143000"/>
          </a:xfrm>
        </p:grpSpPr>
        <p:sp>
          <p:nvSpPr>
            <p:cNvPr id="225" name="Oval 224"/>
            <p:cNvSpPr/>
            <p:nvPr>
              <p:custDataLst>
                <p:tags r:id="rId12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6" name="Oval 225"/>
            <p:cNvSpPr/>
            <p:nvPr>
              <p:custDataLst>
                <p:tags r:id="rId12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7" name="Oval 226"/>
            <p:cNvSpPr/>
            <p:nvPr>
              <p:custDataLst>
                <p:tags r:id="rId12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44" name="Group 227"/>
          <p:cNvGrpSpPr/>
          <p:nvPr/>
        </p:nvGrpSpPr>
        <p:grpSpPr>
          <a:xfrm>
            <a:off x="76200" y="4494650"/>
            <a:ext cx="1143000" cy="1143000"/>
            <a:chOff x="1981200" y="5257800"/>
            <a:chExt cx="1143000" cy="1143000"/>
          </a:xfrm>
        </p:grpSpPr>
        <p:sp>
          <p:nvSpPr>
            <p:cNvPr id="229" name="Oval 228"/>
            <p:cNvSpPr/>
            <p:nvPr>
              <p:custDataLst>
                <p:tags r:id="rId12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0" name="Oval 229"/>
            <p:cNvSpPr/>
            <p:nvPr>
              <p:custDataLst>
                <p:tags r:id="rId12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1" name="Oval 230"/>
            <p:cNvSpPr/>
            <p:nvPr>
              <p:custDataLst>
                <p:tags r:id="rId12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232" name="Oval 231"/>
          <p:cNvSpPr/>
          <p:nvPr>
            <p:custDataLst>
              <p:tags r:id="rId40"/>
            </p:custDataLst>
          </p:nvPr>
        </p:nvSpPr>
        <p:spPr>
          <a:xfrm>
            <a:off x="335280" y="53328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p:cNvSpPr/>
          <p:nvPr>
            <p:custDataLst>
              <p:tags r:id="rId41"/>
            </p:custDataLst>
          </p:nvPr>
        </p:nvSpPr>
        <p:spPr>
          <a:xfrm>
            <a:off x="899160" y="472238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p:cNvSpPr/>
          <p:nvPr>
            <p:custDataLst>
              <p:tags r:id="rId42"/>
            </p:custDataLst>
          </p:nvPr>
        </p:nvSpPr>
        <p:spPr>
          <a:xfrm>
            <a:off x="990600" y="5439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p:cNvSpPr/>
          <p:nvPr>
            <p:custDataLst>
              <p:tags r:id="rId43"/>
            </p:custDataLst>
          </p:nvPr>
        </p:nvSpPr>
        <p:spPr>
          <a:xfrm>
            <a:off x="1584960" y="474395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p:cNvSpPr/>
          <p:nvPr>
            <p:custDataLst>
              <p:tags r:id="rId44"/>
            </p:custDataLst>
          </p:nvPr>
        </p:nvSpPr>
        <p:spPr>
          <a:xfrm>
            <a:off x="2209800" y="53003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Oval 236"/>
          <p:cNvSpPr/>
          <p:nvPr>
            <p:custDataLst>
              <p:tags r:id="rId45"/>
            </p:custDataLst>
          </p:nvPr>
        </p:nvSpPr>
        <p:spPr>
          <a:xfrm>
            <a:off x="1524000" y="5439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p:cNvSpPr/>
          <p:nvPr>
            <p:custDataLst>
              <p:tags r:id="rId46"/>
            </p:custDataLst>
          </p:nvPr>
        </p:nvSpPr>
        <p:spPr>
          <a:xfrm>
            <a:off x="2816525" y="46076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Oval 238"/>
          <p:cNvSpPr/>
          <p:nvPr>
            <p:custDataLst>
              <p:tags r:id="rId47"/>
            </p:custDataLst>
          </p:nvPr>
        </p:nvSpPr>
        <p:spPr>
          <a:xfrm>
            <a:off x="2956560" y="534809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p:cNvSpPr/>
          <p:nvPr>
            <p:custDataLst>
              <p:tags r:id="rId48"/>
            </p:custDataLst>
          </p:nvPr>
        </p:nvSpPr>
        <p:spPr>
          <a:xfrm>
            <a:off x="3520440" y="47681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258"/>
          <p:cNvGrpSpPr/>
          <p:nvPr/>
        </p:nvGrpSpPr>
        <p:grpSpPr>
          <a:xfrm>
            <a:off x="7239000" y="3351650"/>
            <a:ext cx="1143000" cy="1143000"/>
            <a:chOff x="1981200" y="5257800"/>
            <a:chExt cx="1143000" cy="1143000"/>
          </a:xfrm>
        </p:grpSpPr>
        <p:sp>
          <p:nvSpPr>
            <p:cNvPr id="260" name="Oval 259"/>
            <p:cNvSpPr/>
            <p:nvPr>
              <p:custDataLst>
                <p:tags r:id="rId12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1" name="Oval 260"/>
            <p:cNvSpPr/>
            <p:nvPr>
              <p:custDataLst>
                <p:tags r:id="rId12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2" name="Oval 261"/>
            <p:cNvSpPr/>
            <p:nvPr>
              <p:custDataLst>
                <p:tags r:id="rId12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64" name="Group 262"/>
          <p:cNvGrpSpPr/>
          <p:nvPr/>
        </p:nvGrpSpPr>
        <p:grpSpPr>
          <a:xfrm>
            <a:off x="5943600" y="3351650"/>
            <a:ext cx="1143000" cy="1143000"/>
            <a:chOff x="1981200" y="5257800"/>
            <a:chExt cx="1143000" cy="1143000"/>
          </a:xfrm>
        </p:grpSpPr>
        <p:sp>
          <p:nvSpPr>
            <p:cNvPr id="264" name="Oval 263"/>
            <p:cNvSpPr/>
            <p:nvPr>
              <p:custDataLst>
                <p:tags r:id="rId11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5" name="Oval 264"/>
            <p:cNvSpPr/>
            <p:nvPr>
              <p:custDataLst>
                <p:tags r:id="rId11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6" name="Oval 265"/>
            <p:cNvSpPr/>
            <p:nvPr>
              <p:custDataLst>
                <p:tags r:id="rId12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68" name="Group 266"/>
          <p:cNvGrpSpPr/>
          <p:nvPr/>
        </p:nvGrpSpPr>
        <p:grpSpPr>
          <a:xfrm>
            <a:off x="7239000" y="3351650"/>
            <a:ext cx="1143000" cy="1143000"/>
            <a:chOff x="1981200" y="5257800"/>
            <a:chExt cx="1143000" cy="1143000"/>
          </a:xfrm>
        </p:grpSpPr>
        <p:sp>
          <p:nvSpPr>
            <p:cNvPr id="268" name="Oval 267"/>
            <p:cNvSpPr/>
            <p:nvPr>
              <p:custDataLst>
                <p:tags r:id="rId11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9" name="Oval 268"/>
            <p:cNvSpPr/>
            <p:nvPr>
              <p:custDataLst>
                <p:tags r:id="rId11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0" name="Oval 269"/>
            <p:cNvSpPr/>
            <p:nvPr>
              <p:custDataLst>
                <p:tags r:id="rId11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271" name="Oval 270"/>
          <p:cNvSpPr/>
          <p:nvPr>
            <p:custDataLst>
              <p:tags r:id="rId49"/>
            </p:custDataLst>
          </p:nvPr>
        </p:nvSpPr>
        <p:spPr>
          <a:xfrm>
            <a:off x="6931900" y="35408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p:custDataLst>
              <p:tags r:id="rId50"/>
            </p:custDataLst>
          </p:nvPr>
        </p:nvSpPr>
        <p:spPr>
          <a:xfrm>
            <a:off x="6324600" y="348679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p:custDataLst>
              <p:tags r:id="rId51"/>
            </p:custDataLst>
          </p:nvPr>
        </p:nvSpPr>
        <p:spPr>
          <a:xfrm>
            <a:off x="6766560" y="41812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p:cNvSpPr/>
          <p:nvPr>
            <p:custDataLst>
              <p:tags r:id="rId52"/>
            </p:custDataLst>
          </p:nvPr>
        </p:nvSpPr>
        <p:spPr>
          <a:xfrm>
            <a:off x="7498080" y="41898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p:custDataLst>
              <p:tags r:id="rId53"/>
            </p:custDataLst>
          </p:nvPr>
        </p:nvSpPr>
        <p:spPr>
          <a:xfrm>
            <a:off x="8061960" y="357938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p:cNvSpPr/>
          <p:nvPr>
            <p:custDataLst>
              <p:tags r:id="rId54"/>
            </p:custDataLst>
          </p:nvPr>
        </p:nvSpPr>
        <p:spPr>
          <a:xfrm>
            <a:off x="8153400" y="4296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2" name="Group 276"/>
          <p:cNvGrpSpPr/>
          <p:nvPr/>
        </p:nvGrpSpPr>
        <p:grpSpPr>
          <a:xfrm>
            <a:off x="7239000" y="5641964"/>
            <a:ext cx="1143000" cy="1143000"/>
            <a:chOff x="1981200" y="5257800"/>
            <a:chExt cx="1143000" cy="1143000"/>
          </a:xfrm>
        </p:grpSpPr>
        <p:sp>
          <p:nvSpPr>
            <p:cNvPr id="278" name="Oval 277"/>
            <p:cNvSpPr/>
            <p:nvPr>
              <p:custDataLst>
                <p:tags r:id="rId11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9" name="Oval 278"/>
            <p:cNvSpPr/>
            <p:nvPr>
              <p:custDataLst>
                <p:tags r:id="rId11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0" name="Oval 279"/>
            <p:cNvSpPr/>
            <p:nvPr>
              <p:custDataLst>
                <p:tags r:id="rId11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76" name="Group 280"/>
          <p:cNvGrpSpPr/>
          <p:nvPr/>
        </p:nvGrpSpPr>
        <p:grpSpPr>
          <a:xfrm>
            <a:off x="7239000" y="5641964"/>
            <a:ext cx="1143000" cy="1143000"/>
            <a:chOff x="1981200" y="5257800"/>
            <a:chExt cx="1143000" cy="1143000"/>
          </a:xfrm>
        </p:grpSpPr>
        <p:sp>
          <p:nvSpPr>
            <p:cNvPr id="282" name="Oval 281"/>
            <p:cNvSpPr/>
            <p:nvPr>
              <p:custDataLst>
                <p:tags r:id="rId10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3" name="Oval 282"/>
            <p:cNvSpPr/>
            <p:nvPr>
              <p:custDataLst>
                <p:tags r:id="rId11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4" name="Oval 283"/>
            <p:cNvSpPr/>
            <p:nvPr>
              <p:custDataLst>
                <p:tags r:id="rId11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80" name="Group 284"/>
          <p:cNvGrpSpPr/>
          <p:nvPr/>
        </p:nvGrpSpPr>
        <p:grpSpPr>
          <a:xfrm>
            <a:off x="7239000" y="5641964"/>
            <a:ext cx="1143000" cy="1143000"/>
            <a:chOff x="1981200" y="5257800"/>
            <a:chExt cx="1143000" cy="1143000"/>
          </a:xfrm>
        </p:grpSpPr>
        <p:sp>
          <p:nvSpPr>
            <p:cNvPr id="286" name="Oval 285"/>
            <p:cNvSpPr/>
            <p:nvPr>
              <p:custDataLst>
                <p:tags r:id="rId10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7" name="Oval 286"/>
            <p:cNvSpPr/>
            <p:nvPr>
              <p:custDataLst>
                <p:tags r:id="rId10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8" name="Oval 287"/>
            <p:cNvSpPr/>
            <p:nvPr>
              <p:custDataLst>
                <p:tags r:id="rId10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289" name="Oval 288"/>
          <p:cNvSpPr/>
          <p:nvPr>
            <p:custDataLst>
              <p:tags r:id="rId55"/>
            </p:custDataLst>
          </p:nvPr>
        </p:nvSpPr>
        <p:spPr>
          <a:xfrm>
            <a:off x="8227300" y="583117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p:custDataLst>
              <p:tags r:id="rId56"/>
            </p:custDataLst>
          </p:nvPr>
        </p:nvSpPr>
        <p:spPr>
          <a:xfrm>
            <a:off x="7620000" y="57771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p:custDataLst>
              <p:tags r:id="rId57"/>
            </p:custDataLst>
          </p:nvPr>
        </p:nvSpPr>
        <p:spPr>
          <a:xfrm>
            <a:off x="8061960" y="6471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 name="Group 291"/>
          <p:cNvGrpSpPr/>
          <p:nvPr/>
        </p:nvGrpSpPr>
        <p:grpSpPr>
          <a:xfrm>
            <a:off x="762000" y="5641964"/>
            <a:ext cx="1143000" cy="1143000"/>
            <a:chOff x="1981200" y="5257800"/>
            <a:chExt cx="1143000" cy="1143000"/>
          </a:xfrm>
        </p:grpSpPr>
        <p:sp>
          <p:nvSpPr>
            <p:cNvPr id="293" name="Oval 292"/>
            <p:cNvSpPr/>
            <p:nvPr>
              <p:custDataLst>
                <p:tags r:id="rId10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4" name="Oval 293"/>
            <p:cNvSpPr/>
            <p:nvPr>
              <p:custDataLst>
                <p:tags r:id="rId10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5" name="Oval 294"/>
            <p:cNvSpPr/>
            <p:nvPr>
              <p:custDataLst>
                <p:tags r:id="rId10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00" name="Group 295"/>
          <p:cNvGrpSpPr/>
          <p:nvPr/>
        </p:nvGrpSpPr>
        <p:grpSpPr>
          <a:xfrm>
            <a:off x="762000" y="5641964"/>
            <a:ext cx="1143000" cy="1143000"/>
            <a:chOff x="1981200" y="5257800"/>
            <a:chExt cx="1143000" cy="1143000"/>
          </a:xfrm>
        </p:grpSpPr>
        <p:sp>
          <p:nvSpPr>
            <p:cNvPr id="297" name="Oval 296"/>
            <p:cNvSpPr/>
            <p:nvPr>
              <p:custDataLst>
                <p:tags r:id="rId10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8" name="Oval 297"/>
            <p:cNvSpPr/>
            <p:nvPr>
              <p:custDataLst>
                <p:tags r:id="rId10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9" name="Oval 298"/>
            <p:cNvSpPr/>
            <p:nvPr>
              <p:custDataLst>
                <p:tags r:id="rId10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04" name="Group 299"/>
          <p:cNvGrpSpPr/>
          <p:nvPr/>
        </p:nvGrpSpPr>
        <p:grpSpPr>
          <a:xfrm>
            <a:off x="762000" y="5641964"/>
            <a:ext cx="1143000" cy="1143000"/>
            <a:chOff x="1981200" y="5257800"/>
            <a:chExt cx="1143000" cy="1143000"/>
          </a:xfrm>
        </p:grpSpPr>
        <p:sp>
          <p:nvSpPr>
            <p:cNvPr id="301" name="Oval 300"/>
            <p:cNvSpPr/>
            <p:nvPr>
              <p:custDataLst>
                <p:tags r:id="rId9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2" name="Oval 301"/>
            <p:cNvSpPr/>
            <p:nvPr>
              <p:custDataLst>
                <p:tags r:id="rId9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3" name="Oval 302"/>
            <p:cNvSpPr/>
            <p:nvPr>
              <p:custDataLst>
                <p:tags r:id="rId9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304" name="Oval 303"/>
          <p:cNvSpPr/>
          <p:nvPr>
            <p:custDataLst>
              <p:tags r:id="rId58"/>
            </p:custDataLst>
          </p:nvPr>
        </p:nvSpPr>
        <p:spPr>
          <a:xfrm>
            <a:off x="911525" y="575497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Oval 304"/>
          <p:cNvSpPr/>
          <p:nvPr>
            <p:custDataLst>
              <p:tags r:id="rId59"/>
            </p:custDataLst>
          </p:nvPr>
        </p:nvSpPr>
        <p:spPr>
          <a:xfrm>
            <a:off x="1051560" y="64954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Oval 305"/>
          <p:cNvSpPr/>
          <p:nvPr>
            <p:custDataLst>
              <p:tags r:id="rId60"/>
            </p:custDataLst>
          </p:nvPr>
        </p:nvSpPr>
        <p:spPr>
          <a:xfrm>
            <a:off x="1615440" y="591542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lowchart: Merge 110"/>
          <p:cNvSpPr/>
          <p:nvPr>
            <p:custDataLst>
              <p:tags r:id="rId61"/>
            </p:custDataLst>
          </p:nvPr>
        </p:nvSpPr>
        <p:spPr>
          <a:xfrm>
            <a:off x="-22994" y="-1"/>
            <a:ext cx="2014288" cy="140750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9 w 10000"/>
              <a:gd name="connsiteY2" fmla="*/ 10000 h 10000"/>
              <a:gd name="connsiteX3" fmla="*/ 0 w 10000"/>
              <a:gd name="connsiteY3" fmla="*/ 0 h 10000"/>
              <a:gd name="connsiteX0" fmla="*/ 0 w 14941"/>
              <a:gd name="connsiteY0" fmla="*/ 0 h 10000"/>
              <a:gd name="connsiteX1" fmla="*/ 14941 w 14941"/>
              <a:gd name="connsiteY1" fmla="*/ 0 h 10000"/>
              <a:gd name="connsiteX2" fmla="*/ 59 w 14941"/>
              <a:gd name="connsiteY2" fmla="*/ 10000 h 10000"/>
              <a:gd name="connsiteX3" fmla="*/ 0 w 14941"/>
              <a:gd name="connsiteY3" fmla="*/ 0 h 10000"/>
              <a:gd name="connsiteX0" fmla="*/ 23 w 14964"/>
              <a:gd name="connsiteY0" fmla="*/ 0 h 8396"/>
              <a:gd name="connsiteX1" fmla="*/ 14964 w 14964"/>
              <a:gd name="connsiteY1" fmla="*/ 0 h 8396"/>
              <a:gd name="connsiteX2" fmla="*/ 4 w 14964"/>
              <a:gd name="connsiteY2" fmla="*/ 8396 h 8396"/>
              <a:gd name="connsiteX3" fmla="*/ 23 w 14964"/>
              <a:gd name="connsiteY3" fmla="*/ 0 h 8396"/>
              <a:gd name="connsiteX0" fmla="*/ 15 w 7956"/>
              <a:gd name="connsiteY0" fmla="*/ 0 h 10000"/>
              <a:gd name="connsiteX1" fmla="*/ 7956 w 7956"/>
              <a:gd name="connsiteY1" fmla="*/ 96 h 10000"/>
              <a:gd name="connsiteX2" fmla="*/ 3 w 7956"/>
              <a:gd name="connsiteY2" fmla="*/ 10000 h 10000"/>
              <a:gd name="connsiteX3" fmla="*/ 15 w 7956"/>
              <a:gd name="connsiteY3" fmla="*/ 0 h 10000"/>
              <a:gd name="connsiteX0" fmla="*/ 19 w 9671"/>
              <a:gd name="connsiteY0" fmla="*/ 0 h 10000"/>
              <a:gd name="connsiteX1" fmla="*/ 9671 w 9671"/>
              <a:gd name="connsiteY1" fmla="*/ 96 h 10000"/>
              <a:gd name="connsiteX2" fmla="*/ 4 w 9671"/>
              <a:gd name="connsiteY2" fmla="*/ 10000 h 10000"/>
              <a:gd name="connsiteX3" fmla="*/ 19 w 9671"/>
              <a:gd name="connsiteY3" fmla="*/ 0 h 10000"/>
              <a:gd name="connsiteX0" fmla="*/ 20 w 10204"/>
              <a:gd name="connsiteY0" fmla="*/ 0 h 10000"/>
              <a:gd name="connsiteX1" fmla="*/ 10204 w 10204"/>
              <a:gd name="connsiteY1" fmla="*/ 0 h 10000"/>
              <a:gd name="connsiteX2" fmla="*/ 4 w 10204"/>
              <a:gd name="connsiteY2" fmla="*/ 10000 h 10000"/>
              <a:gd name="connsiteX3" fmla="*/ 20 w 10204"/>
              <a:gd name="connsiteY3" fmla="*/ 0 h 10000"/>
            </a:gdLst>
            <a:ahLst/>
            <a:cxnLst>
              <a:cxn ang="0">
                <a:pos x="connsiteX0" y="connsiteY0"/>
              </a:cxn>
              <a:cxn ang="0">
                <a:pos x="connsiteX1" y="connsiteY1"/>
              </a:cxn>
              <a:cxn ang="0">
                <a:pos x="connsiteX2" y="connsiteY2"/>
              </a:cxn>
              <a:cxn ang="0">
                <a:pos x="connsiteX3" y="connsiteY3"/>
              </a:cxn>
            </a:cxnLst>
            <a:rect l="l" t="t" r="r" b="b"/>
            <a:pathLst>
              <a:path w="10204" h="10000">
                <a:moveTo>
                  <a:pt x="20" y="0"/>
                </a:moveTo>
                <a:lnTo>
                  <a:pt x="10204" y="0"/>
                </a:lnTo>
                <a:lnTo>
                  <a:pt x="4" y="10000"/>
                </a:lnTo>
                <a:cubicBezTo>
                  <a:pt x="-14" y="6030"/>
                  <a:pt x="37" y="3970"/>
                  <a:pt x="20" y="0"/>
                </a:cubicBezTo>
                <a:close/>
              </a:path>
            </a:pathLst>
          </a:custGeom>
        </p:spPr>
        <p:style>
          <a:lnRef idx="1">
            <a:schemeClr val="dk1"/>
          </a:lnRef>
          <a:fillRef idx="2">
            <a:schemeClr val="dk1"/>
          </a:fillRef>
          <a:effectRef idx="1">
            <a:schemeClr val="dk1"/>
          </a:effectRef>
          <a:fontRef idx="minor">
            <a:schemeClr val="dk1"/>
          </a:fontRef>
        </p:style>
        <p:txBody>
          <a:bodyPr rIns="731520" rtlCol="0" anchor="ctr"/>
          <a:lstStyle/>
          <a:p>
            <a:pPr algn="ctr"/>
            <a:r>
              <a:rPr lang="en-US" sz="2000" dirty="0" smtClean="0"/>
              <a:t>X-ray or UV </a:t>
            </a:r>
          </a:p>
          <a:p>
            <a:r>
              <a:rPr lang="en-US" sz="2000" dirty="0" smtClean="0"/>
              <a:t>Source</a:t>
            </a:r>
          </a:p>
          <a:p>
            <a:pPr algn="ctr"/>
            <a:endParaRPr lang="en-US" dirty="0"/>
          </a:p>
          <a:p>
            <a:pPr algn="ctr"/>
            <a:endParaRPr lang="en-US" dirty="0"/>
          </a:p>
        </p:txBody>
      </p:sp>
      <p:sp>
        <p:nvSpPr>
          <p:cNvPr id="115" name="TextBox 114"/>
          <p:cNvSpPr txBox="1"/>
          <p:nvPr>
            <p:custDataLst>
              <p:tags r:id="rId62"/>
            </p:custDataLst>
          </p:nvPr>
        </p:nvSpPr>
        <p:spPr>
          <a:xfrm>
            <a:off x="2735580" y="-1"/>
            <a:ext cx="3314700" cy="461665"/>
          </a:xfrm>
          <a:prstGeom prst="rect">
            <a:avLst/>
          </a:prstGeom>
          <a:noFill/>
        </p:spPr>
        <p:txBody>
          <a:bodyPr wrap="square" rtlCol="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Kinetic Energy Analyzer</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308" name="Straight Arrow Connector 307"/>
          <p:cNvCxnSpPr>
            <a:endCxn id="122" idx="1"/>
          </p:cNvCxnSpPr>
          <p:nvPr/>
        </p:nvCxnSpPr>
        <p:spPr>
          <a:xfrm>
            <a:off x="762000" y="838201"/>
            <a:ext cx="2817551" cy="2777294"/>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208" name="Group 311"/>
          <p:cNvGrpSpPr/>
          <p:nvPr/>
        </p:nvGrpSpPr>
        <p:grpSpPr>
          <a:xfrm>
            <a:off x="2209800" y="-566470"/>
            <a:ext cx="4411980" cy="1219200"/>
            <a:chOff x="2667000" y="-566470"/>
            <a:chExt cx="3893820" cy="1219200"/>
          </a:xfrm>
        </p:grpSpPr>
        <p:sp>
          <p:nvSpPr>
            <p:cNvPr id="310" name="Flowchart: Stored Data 309"/>
            <p:cNvSpPr/>
            <p:nvPr>
              <p:custDataLst>
                <p:tags r:id="rId95"/>
              </p:custDataLst>
            </p:nvPr>
          </p:nvSpPr>
          <p:spPr>
            <a:xfrm rot="5400000">
              <a:off x="4004310" y="-1903780"/>
              <a:ext cx="1219200" cy="3893820"/>
            </a:xfrm>
            <a:prstGeom prst="flowChartOnlineStorag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TextBox 310"/>
            <p:cNvSpPr txBox="1"/>
            <p:nvPr>
              <p:custDataLst>
                <p:tags r:id="rId96"/>
              </p:custDataLst>
            </p:nvPr>
          </p:nvSpPr>
          <p:spPr>
            <a:xfrm>
              <a:off x="3035636" y="-4465"/>
              <a:ext cx="3212764" cy="461665"/>
            </a:xfrm>
            <a:prstGeom prst="rect">
              <a:avLst/>
            </a:prstGeom>
            <a:noFill/>
          </p:spPr>
          <p:txBody>
            <a:bodyPr wrap="square" rtlCol="0">
              <a:spAutoFit/>
            </a:bodyPr>
            <a:lstStyle/>
            <a:p>
              <a:pPr algn="ctr"/>
              <a:r>
                <a:rPr lang="en-US" sz="2400" b="1" dirty="0" smtClean="0"/>
                <a:t>Kinetic Energy Analyzer</a:t>
              </a:r>
              <a:endParaRPr lang="en-US" sz="2400" b="1" dirty="0"/>
            </a:p>
          </p:txBody>
        </p:sp>
      </p:grpSp>
      <p:sp>
        <p:nvSpPr>
          <p:cNvPr id="313" name="Oval 312"/>
          <p:cNvSpPr/>
          <p:nvPr>
            <p:custDataLst>
              <p:tags r:id="rId63"/>
            </p:custDataLst>
          </p:nvPr>
        </p:nvSpPr>
        <p:spPr>
          <a:xfrm>
            <a:off x="2937919"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Oval 313"/>
          <p:cNvSpPr/>
          <p:nvPr>
            <p:custDataLst>
              <p:tags r:id="rId64"/>
            </p:custDataLst>
          </p:nvPr>
        </p:nvSpPr>
        <p:spPr>
          <a:xfrm>
            <a:off x="3090319" y="71628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Oval 314"/>
          <p:cNvSpPr/>
          <p:nvPr>
            <p:custDataLst>
              <p:tags r:id="rId65"/>
            </p:custDataLst>
          </p:nvPr>
        </p:nvSpPr>
        <p:spPr>
          <a:xfrm>
            <a:off x="3242719" y="73152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Oval 315"/>
          <p:cNvSpPr/>
          <p:nvPr>
            <p:custDataLst>
              <p:tags r:id="rId66"/>
            </p:custDataLst>
          </p:nvPr>
        </p:nvSpPr>
        <p:spPr>
          <a:xfrm>
            <a:off x="1961850" y="7086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Oval 320"/>
          <p:cNvSpPr/>
          <p:nvPr>
            <p:custDataLst>
              <p:tags r:id="rId67"/>
            </p:custDataLst>
          </p:nvPr>
        </p:nvSpPr>
        <p:spPr>
          <a:xfrm>
            <a:off x="3261360"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Oval 321"/>
          <p:cNvSpPr/>
          <p:nvPr>
            <p:custDataLst>
              <p:tags r:id="rId68"/>
            </p:custDataLst>
          </p:nvPr>
        </p:nvSpPr>
        <p:spPr>
          <a:xfrm>
            <a:off x="3489960" y="7086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Oval 322"/>
          <p:cNvSpPr/>
          <p:nvPr>
            <p:custDataLst>
              <p:tags r:id="rId69"/>
            </p:custDataLst>
          </p:nvPr>
        </p:nvSpPr>
        <p:spPr>
          <a:xfrm>
            <a:off x="7528560" y="695404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Oval 323"/>
          <p:cNvSpPr/>
          <p:nvPr>
            <p:custDataLst>
              <p:tags r:id="rId70"/>
            </p:custDataLst>
          </p:nvPr>
        </p:nvSpPr>
        <p:spPr>
          <a:xfrm>
            <a:off x="5783580" y="6995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Oval 324"/>
          <p:cNvSpPr/>
          <p:nvPr>
            <p:custDataLst>
              <p:tags r:id="rId71"/>
            </p:custDataLst>
          </p:nvPr>
        </p:nvSpPr>
        <p:spPr>
          <a:xfrm>
            <a:off x="3794760"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Oval 325"/>
          <p:cNvSpPr/>
          <p:nvPr>
            <p:custDataLst>
              <p:tags r:id="rId72"/>
            </p:custDataLst>
          </p:nvPr>
        </p:nvSpPr>
        <p:spPr>
          <a:xfrm>
            <a:off x="5446351" y="696432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Oval 326"/>
          <p:cNvSpPr/>
          <p:nvPr>
            <p:custDataLst>
              <p:tags r:id="rId73"/>
            </p:custDataLst>
          </p:nvPr>
        </p:nvSpPr>
        <p:spPr>
          <a:xfrm>
            <a:off x="4099560" y="698771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Oval 327"/>
          <p:cNvSpPr/>
          <p:nvPr>
            <p:custDataLst>
              <p:tags r:id="rId74"/>
            </p:custDataLst>
          </p:nvPr>
        </p:nvSpPr>
        <p:spPr>
          <a:xfrm>
            <a:off x="5212080" y="698771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custDataLst>
              <p:tags r:id="rId75"/>
            </p:custDataLst>
          </p:nvPr>
        </p:nvSpPr>
        <p:spPr>
          <a:xfrm>
            <a:off x="7016606" y="6964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Oval 329"/>
          <p:cNvSpPr/>
          <p:nvPr>
            <p:custDataLst>
              <p:tags r:id="rId76"/>
            </p:custDataLst>
          </p:nvPr>
        </p:nvSpPr>
        <p:spPr>
          <a:xfrm>
            <a:off x="4904980" y="700189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Oval 330"/>
          <p:cNvSpPr/>
          <p:nvPr>
            <p:custDataLst>
              <p:tags r:id="rId77"/>
            </p:custDataLst>
          </p:nvPr>
        </p:nvSpPr>
        <p:spPr>
          <a:xfrm>
            <a:off x="4632960" y="73152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p:custDataLst>
              <p:tags r:id="rId78"/>
            </p:custDataLst>
          </p:nvPr>
        </p:nvSpPr>
        <p:spPr>
          <a:xfrm>
            <a:off x="6278171" y="69561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3" name="Straight Arrow Connector 332"/>
          <p:cNvCxnSpPr/>
          <p:nvPr/>
        </p:nvCxnSpPr>
        <p:spPr>
          <a:xfrm>
            <a:off x="1002965" y="703751"/>
            <a:ext cx="4600100" cy="3042872"/>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a:off x="647700" y="1066800"/>
            <a:ext cx="2324100" cy="3215640"/>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a:off x="228600" y="1295400"/>
            <a:ext cx="1386840" cy="2865736"/>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p:nvPr/>
        </p:nvCxnSpPr>
        <p:spPr>
          <a:xfrm>
            <a:off x="381000" y="1066800"/>
            <a:ext cx="2602639" cy="4279278"/>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endCxn id="102" idx="7"/>
          </p:cNvCxnSpPr>
          <p:nvPr/>
        </p:nvCxnSpPr>
        <p:spPr>
          <a:xfrm>
            <a:off x="762000" y="838201"/>
            <a:ext cx="975612" cy="2681987"/>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endCxn id="271" idx="1"/>
          </p:cNvCxnSpPr>
          <p:nvPr/>
        </p:nvCxnSpPr>
        <p:spPr>
          <a:xfrm>
            <a:off x="1262793" y="526238"/>
            <a:ext cx="5682498" cy="3028010"/>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47" name="Rectangle 346"/>
          <p:cNvSpPr/>
          <p:nvPr>
            <p:custDataLst>
              <p:tags r:id="rId79"/>
            </p:custDataLst>
          </p:nvPr>
        </p:nvSpPr>
        <p:spPr>
          <a:xfrm>
            <a:off x="6812280" y="230831"/>
            <a:ext cx="2179320" cy="83596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Connector 348"/>
          <p:cNvCxnSpPr/>
          <p:nvPr/>
        </p:nvCxnSpPr>
        <p:spPr>
          <a:xfrm>
            <a:off x="6797040" y="818249"/>
            <a:ext cx="2179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2" name="Group 360"/>
          <p:cNvGrpSpPr/>
          <p:nvPr/>
        </p:nvGrpSpPr>
        <p:grpSpPr>
          <a:xfrm>
            <a:off x="7007670" y="656675"/>
            <a:ext cx="224587" cy="184505"/>
            <a:chOff x="7007670" y="656675"/>
            <a:chExt cx="224587" cy="184505"/>
          </a:xfrm>
        </p:grpSpPr>
        <p:sp>
          <p:nvSpPr>
            <p:cNvPr id="352" name="Rectangle 351"/>
            <p:cNvSpPr/>
            <p:nvPr>
              <p:custDataLst>
                <p:tags r:id="rId93"/>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Freeform 350"/>
            <p:cNvSpPr/>
            <p:nvPr>
              <p:custDataLst>
                <p:tags r:id="rId94"/>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6" name="Group 354"/>
          <p:cNvGrpSpPr/>
          <p:nvPr/>
        </p:nvGrpSpPr>
        <p:grpSpPr>
          <a:xfrm>
            <a:off x="8386013" y="696686"/>
            <a:ext cx="224587" cy="144494"/>
            <a:chOff x="7007670" y="696686"/>
            <a:chExt cx="224587" cy="144494"/>
          </a:xfrm>
        </p:grpSpPr>
        <p:sp>
          <p:nvSpPr>
            <p:cNvPr id="356" name="Rectangle 355"/>
            <p:cNvSpPr/>
            <p:nvPr>
              <p:custDataLst>
                <p:tags r:id="rId91"/>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Freeform 356"/>
            <p:cNvSpPr/>
            <p:nvPr>
              <p:custDataLst>
                <p:tags r:id="rId92"/>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361"/>
          <p:cNvGrpSpPr/>
          <p:nvPr/>
        </p:nvGrpSpPr>
        <p:grpSpPr>
          <a:xfrm>
            <a:off x="7007670" y="484011"/>
            <a:ext cx="224587" cy="379516"/>
            <a:chOff x="7007670" y="656675"/>
            <a:chExt cx="224587" cy="184505"/>
          </a:xfrm>
        </p:grpSpPr>
        <p:sp>
          <p:nvSpPr>
            <p:cNvPr id="363" name="Rectangle 362"/>
            <p:cNvSpPr/>
            <p:nvPr>
              <p:custDataLst>
                <p:tags r:id="rId89"/>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Freeform 363"/>
            <p:cNvSpPr/>
            <p:nvPr>
              <p:custDataLst>
                <p:tags r:id="rId90"/>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364"/>
          <p:cNvGrpSpPr/>
          <p:nvPr/>
        </p:nvGrpSpPr>
        <p:grpSpPr>
          <a:xfrm>
            <a:off x="7004340" y="395895"/>
            <a:ext cx="224587" cy="482527"/>
            <a:chOff x="7007670" y="656675"/>
            <a:chExt cx="224587" cy="184505"/>
          </a:xfrm>
        </p:grpSpPr>
        <p:sp>
          <p:nvSpPr>
            <p:cNvPr id="366" name="Rectangle 365"/>
            <p:cNvSpPr/>
            <p:nvPr>
              <p:custDataLst>
                <p:tags r:id="rId87"/>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Freeform 366"/>
            <p:cNvSpPr/>
            <p:nvPr>
              <p:custDataLst>
                <p:tags r:id="rId88"/>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8" name="Group 367"/>
          <p:cNvGrpSpPr/>
          <p:nvPr/>
        </p:nvGrpSpPr>
        <p:grpSpPr>
          <a:xfrm>
            <a:off x="8382000" y="648592"/>
            <a:ext cx="224587" cy="200366"/>
            <a:chOff x="7007670" y="696686"/>
            <a:chExt cx="224587" cy="144494"/>
          </a:xfrm>
        </p:grpSpPr>
        <p:sp>
          <p:nvSpPr>
            <p:cNvPr id="369" name="Rectangle 368"/>
            <p:cNvSpPr/>
            <p:nvPr>
              <p:custDataLst>
                <p:tags r:id="rId85"/>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Freeform 369"/>
            <p:cNvSpPr/>
            <p:nvPr>
              <p:custDataLst>
                <p:tags r:id="rId86"/>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1" name="Group 370"/>
          <p:cNvGrpSpPr/>
          <p:nvPr/>
        </p:nvGrpSpPr>
        <p:grpSpPr>
          <a:xfrm>
            <a:off x="6999476" y="276354"/>
            <a:ext cx="224587" cy="615521"/>
            <a:chOff x="7007670" y="656675"/>
            <a:chExt cx="224587" cy="184505"/>
          </a:xfrm>
        </p:grpSpPr>
        <p:sp>
          <p:nvSpPr>
            <p:cNvPr id="372" name="Rectangle 371"/>
            <p:cNvSpPr/>
            <p:nvPr>
              <p:custDataLst>
                <p:tags r:id="rId83"/>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Freeform 372"/>
            <p:cNvSpPr/>
            <p:nvPr>
              <p:custDataLst>
                <p:tags r:id="rId84"/>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74" name="Straight Arrow Connector 373"/>
          <p:cNvCxnSpPr/>
          <p:nvPr/>
        </p:nvCxnSpPr>
        <p:spPr>
          <a:xfrm>
            <a:off x="1333500" y="526238"/>
            <a:ext cx="3023950" cy="4104710"/>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79" name="TextBox 378"/>
          <p:cNvSpPr txBox="1"/>
          <p:nvPr>
            <p:custDataLst>
              <p:tags r:id="rId80"/>
            </p:custDataLst>
          </p:nvPr>
        </p:nvSpPr>
        <p:spPr>
          <a:xfrm>
            <a:off x="6751320" y="1230868"/>
            <a:ext cx="2331720"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380" name="TextBox 379"/>
          <p:cNvSpPr txBox="1"/>
          <p:nvPr>
            <p:custDataLst>
              <p:tags r:id="rId81"/>
            </p:custDataLst>
          </p:nvPr>
        </p:nvSpPr>
        <p:spPr>
          <a:xfrm>
            <a:off x="6858000" y="1033790"/>
            <a:ext cx="495296" cy="261610"/>
          </a:xfrm>
          <a:prstGeom prst="rect">
            <a:avLst/>
          </a:prstGeom>
          <a:noFill/>
        </p:spPr>
        <p:txBody>
          <a:bodyPr wrap="square" rtlCol="0">
            <a:spAutoFit/>
          </a:bodyPr>
          <a:lstStyle/>
          <a:p>
            <a:pPr algn="ctr"/>
            <a:r>
              <a:rPr lang="en-US" sz="1100" dirty="0" smtClean="0"/>
              <a:t>6.26  </a:t>
            </a:r>
            <a:endParaRPr lang="en-US" sz="1100" dirty="0"/>
          </a:p>
        </p:txBody>
      </p:sp>
      <p:sp>
        <p:nvSpPr>
          <p:cNvPr id="381" name="TextBox 380"/>
          <p:cNvSpPr txBox="1"/>
          <p:nvPr>
            <p:custDataLst>
              <p:tags r:id="rId82"/>
            </p:custDataLst>
          </p:nvPr>
        </p:nvSpPr>
        <p:spPr>
          <a:xfrm>
            <a:off x="8238452" y="1066800"/>
            <a:ext cx="495296" cy="261610"/>
          </a:xfrm>
          <a:prstGeom prst="rect">
            <a:avLst/>
          </a:prstGeom>
          <a:noFill/>
        </p:spPr>
        <p:txBody>
          <a:bodyPr wrap="square" rtlCol="0">
            <a:spAutoFit/>
          </a:bodyPr>
          <a:lstStyle/>
          <a:p>
            <a:pPr algn="ctr"/>
            <a:r>
              <a:rPr lang="en-US" sz="1100" dirty="0" smtClean="0"/>
              <a:t>0.52  </a:t>
            </a:r>
            <a:endParaRPr lang="en-US" sz="1100" dirty="0"/>
          </a:p>
        </p:txBody>
      </p:sp>
    </p:spTree>
    <p:custDataLst>
      <p:tags r:id="rId1"/>
    </p:custDataLst>
    <p:extLst>
      <p:ext uri="{BB962C8B-B14F-4D97-AF65-F5344CB8AC3E}">
        <p14:creationId xmlns:p14="http://schemas.microsoft.com/office/powerpoint/2010/main" val="277742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wipe(up)">
                                      <p:cBhvr>
                                        <p:cTn id="7" dur="500"/>
                                        <p:tgtEl>
                                          <p:spTgt spid="308"/>
                                        </p:tgtEl>
                                      </p:cBhvr>
                                    </p:animEffect>
                                  </p:childTnLst>
                                  <p:subTnLst>
                                    <p:set>
                                      <p:cBhvr override="childStyle">
                                        <p:cTn dur="1" fill="hold" display="0" masterRel="sameClick" afterEffect="1">
                                          <p:stCondLst>
                                            <p:cond evt="end" delay="0">
                                              <p:tn val="5"/>
                                            </p:cond>
                                          </p:stCondLst>
                                        </p:cTn>
                                        <p:tgtEl>
                                          <p:spTgt spid="308"/>
                                        </p:tgtEl>
                                        <p:attrNameLst>
                                          <p:attrName>style.visibility</p:attrName>
                                        </p:attrNameLst>
                                      </p:cBhvr>
                                      <p:to>
                                        <p:strVal val="hidden"/>
                                      </p:to>
                                    </p:set>
                                  </p:sub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4.72222E-6 -4.44444E-6 L 0.16336 -0.65416 " pathEditMode="relative" rAng="0" ptsTypes="AA">
                                      <p:cBhvr>
                                        <p:cTn id="10" dur="2000" fill="hold"/>
                                        <p:tgtEl>
                                          <p:spTgt spid="122"/>
                                        </p:tgtEl>
                                        <p:attrNameLst>
                                          <p:attrName>ppt_x</p:attrName>
                                          <p:attrName>ppt_y</p:attrName>
                                        </p:attrNameLst>
                                      </p:cBhvr>
                                      <p:rCtr x="8160" y="-32708"/>
                                    </p:animMotion>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212"/>
                                        </p:tgtEl>
                                        <p:attrNameLst>
                                          <p:attrName>style.visibility</p:attrName>
                                        </p:attrNameLst>
                                      </p:cBhvr>
                                      <p:to>
                                        <p:strVal val="visible"/>
                                      </p:to>
                                    </p:set>
                                    <p:animEffect transition="in" filter="wipe(down)">
                                      <p:cBhvr>
                                        <p:cTn id="14" dur="500"/>
                                        <p:tgtEl>
                                          <p:spTgt spid="2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80"/>
                                        </p:tgtEl>
                                        <p:attrNameLst>
                                          <p:attrName>style.visibility</p:attrName>
                                        </p:attrNameLst>
                                      </p:cBhvr>
                                      <p:to>
                                        <p:strVal val="visible"/>
                                      </p:to>
                                    </p:set>
                                  </p:childTnLst>
                                </p:cTn>
                              </p:par>
                            </p:childTnLst>
                          </p:cTn>
                        </p:par>
                        <p:par>
                          <p:cTn id="17" fill="hold">
                            <p:stCondLst>
                              <p:cond delay="3000"/>
                            </p:stCondLst>
                            <p:childTnLst>
                              <p:par>
                                <p:cTn id="18" presetID="42" presetClass="path" presetSubtype="0" accel="50000" decel="50000" fill="hold" grpId="0" nodeType="afterEffect">
                                  <p:stCondLst>
                                    <p:cond delay="0"/>
                                  </p:stCondLst>
                                  <p:childTnLst>
                                    <p:animMotion origin="layout" path="M -0.03003 0.02084 L -0.025 -0.49699 " pathEditMode="relative" rAng="0" ptsTypes="AA">
                                      <p:cBhvr>
                                        <p:cTn id="19" dur="2000" fill="hold"/>
                                        <p:tgtEl>
                                          <p:spTgt spid="325"/>
                                        </p:tgtEl>
                                        <p:attrNameLst>
                                          <p:attrName>ppt_x</p:attrName>
                                          <p:attrName>ppt_y</p:attrName>
                                        </p:attrNameLst>
                                      </p:cBhvr>
                                      <p:rCtr x="243" y="-25903"/>
                                    </p:animMotion>
                                  </p:childTnLst>
                                </p:cTn>
                              </p:par>
                            </p:childTnLst>
                          </p:cTn>
                        </p:par>
                        <p:par>
                          <p:cTn id="20" fill="hold">
                            <p:stCondLst>
                              <p:cond delay="5000"/>
                            </p:stCondLst>
                            <p:childTnLst>
                              <p:par>
                                <p:cTn id="21" presetID="22" presetClass="entr" presetSubtype="1" fill="hold" nodeType="afterEffect">
                                  <p:stCondLst>
                                    <p:cond delay="0"/>
                                  </p:stCondLst>
                                  <p:childTnLst>
                                    <p:set>
                                      <p:cBhvr>
                                        <p:cTn id="22" dur="1" fill="hold">
                                          <p:stCondLst>
                                            <p:cond delay="0"/>
                                          </p:stCondLst>
                                        </p:cTn>
                                        <p:tgtEl>
                                          <p:spTgt spid="333"/>
                                        </p:tgtEl>
                                        <p:attrNameLst>
                                          <p:attrName>style.visibility</p:attrName>
                                        </p:attrNameLst>
                                      </p:cBhvr>
                                      <p:to>
                                        <p:strVal val="visible"/>
                                      </p:to>
                                    </p:set>
                                    <p:animEffect transition="in" filter="wipe(up)">
                                      <p:cBhvr>
                                        <p:cTn id="23" dur="500"/>
                                        <p:tgtEl>
                                          <p:spTgt spid="333"/>
                                        </p:tgtEl>
                                      </p:cBhvr>
                                    </p:animEffect>
                                  </p:childTnLst>
                                  <p:subTnLst>
                                    <p:set>
                                      <p:cBhvr override="childStyle">
                                        <p:cTn dur="1" fill="hold" display="0" masterRel="sameClick" afterEffect="1">
                                          <p:stCondLst>
                                            <p:cond evt="end" delay="0">
                                              <p:tn val="21"/>
                                            </p:cond>
                                          </p:stCondLst>
                                        </p:cTn>
                                        <p:tgtEl>
                                          <p:spTgt spid="333"/>
                                        </p:tgtEl>
                                        <p:attrNameLst>
                                          <p:attrName>style.visibility</p:attrName>
                                        </p:attrNameLst>
                                      </p:cBhvr>
                                      <p:to>
                                        <p:strVal val="hidden"/>
                                      </p:to>
                                    </p:set>
                                  </p:subTnLst>
                                </p:cTn>
                              </p:par>
                            </p:childTnLst>
                          </p:cTn>
                        </p:par>
                        <p:par>
                          <p:cTn id="24" fill="hold">
                            <p:stCondLst>
                              <p:cond delay="5500"/>
                            </p:stCondLst>
                            <p:childTnLst>
                              <p:par>
                                <p:cTn id="25" presetID="42" presetClass="path" presetSubtype="0" accel="50000" decel="50000" fill="hold" grpId="0" nodeType="afterEffect">
                                  <p:stCondLst>
                                    <p:cond delay="0"/>
                                  </p:stCondLst>
                                  <p:childTnLst>
                                    <p:animMotion origin="layout" path="M 2.77778E-6 3.33333E-6 L 0.36007 -0.49098 " pathEditMode="relative" rAng="0" ptsTypes="AA">
                                      <p:cBhvr>
                                        <p:cTn id="26" dur="2000" fill="hold"/>
                                        <p:tgtEl>
                                          <p:spTgt spid="127"/>
                                        </p:tgtEl>
                                        <p:attrNameLst>
                                          <p:attrName>ppt_x</p:attrName>
                                          <p:attrName>ppt_y</p:attrName>
                                        </p:attrNameLst>
                                      </p:cBhvr>
                                      <p:rCtr x="18003" y="-24560"/>
                                    </p:animMotion>
                                  </p:childTnLst>
                                </p:cTn>
                              </p:par>
                            </p:childTnLst>
                          </p:cTn>
                        </p:par>
                        <p:par>
                          <p:cTn id="27" fill="hold">
                            <p:stCondLst>
                              <p:cond delay="7500"/>
                            </p:stCondLst>
                            <p:childTnLst>
                              <p:par>
                                <p:cTn id="28" presetID="42" presetClass="path" presetSubtype="0" accel="50000" decel="50000" fill="hold" grpId="0" nodeType="afterEffect">
                                  <p:stCondLst>
                                    <p:cond delay="0"/>
                                  </p:stCondLst>
                                  <p:childTnLst>
                                    <p:animMotion origin="layout" path="M 0.0066 -0.00903 L 0.09497 -0.53797 " pathEditMode="relative" rAng="0" ptsTypes="AA">
                                      <p:cBhvr>
                                        <p:cTn id="29" dur="2000" fill="hold"/>
                                        <p:tgtEl>
                                          <p:spTgt spid="331"/>
                                        </p:tgtEl>
                                        <p:attrNameLst>
                                          <p:attrName>ppt_x</p:attrName>
                                          <p:attrName>ppt_y</p:attrName>
                                        </p:attrNameLst>
                                      </p:cBhvr>
                                      <p:rCtr x="4410" y="-26458"/>
                                    </p:animMotion>
                                  </p:childTnLst>
                                </p:cTn>
                              </p:par>
                            </p:childTnLst>
                          </p:cTn>
                        </p:par>
                        <p:par>
                          <p:cTn id="30" fill="hold">
                            <p:stCondLst>
                              <p:cond delay="9500"/>
                            </p:stCondLst>
                            <p:childTnLst>
                              <p:par>
                                <p:cTn id="31" presetID="22" presetClass="entr" presetSubtype="1" fill="hold" nodeType="afterEffect">
                                  <p:stCondLst>
                                    <p:cond delay="0"/>
                                  </p:stCondLst>
                                  <p:childTnLst>
                                    <p:set>
                                      <p:cBhvr>
                                        <p:cTn id="32" dur="1" fill="hold">
                                          <p:stCondLst>
                                            <p:cond delay="0"/>
                                          </p:stCondLst>
                                        </p:cTn>
                                        <p:tgtEl>
                                          <p:spTgt spid="336"/>
                                        </p:tgtEl>
                                        <p:attrNameLst>
                                          <p:attrName>style.visibility</p:attrName>
                                        </p:attrNameLst>
                                      </p:cBhvr>
                                      <p:to>
                                        <p:strVal val="visible"/>
                                      </p:to>
                                    </p:set>
                                    <p:animEffect transition="in" filter="wipe(up)">
                                      <p:cBhvr>
                                        <p:cTn id="33" dur="500"/>
                                        <p:tgtEl>
                                          <p:spTgt spid="336"/>
                                        </p:tgtEl>
                                      </p:cBhvr>
                                    </p:animEffect>
                                  </p:childTnLst>
                                  <p:subTnLst>
                                    <p:set>
                                      <p:cBhvr override="childStyle">
                                        <p:cTn dur="1" fill="hold" display="0" masterRel="sameClick" afterEffect="1">
                                          <p:stCondLst>
                                            <p:cond evt="end" delay="0">
                                              <p:tn val="31"/>
                                            </p:cond>
                                          </p:stCondLst>
                                        </p:cTn>
                                        <p:tgtEl>
                                          <p:spTgt spid="336"/>
                                        </p:tgtEl>
                                        <p:attrNameLst>
                                          <p:attrName>style.visibility</p:attrName>
                                        </p:attrNameLst>
                                      </p:cBhvr>
                                      <p:to>
                                        <p:strVal val="hidden"/>
                                      </p:to>
                                    </p:set>
                                  </p:subTnLst>
                                </p:cTn>
                              </p:par>
                            </p:childTnLst>
                          </p:cTn>
                        </p:par>
                        <p:par>
                          <p:cTn id="34" fill="hold">
                            <p:stCondLst>
                              <p:cond delay="10000"/>
                            </p:stCondLst>
                            <p:childTnLst>
                              <p:par>
                                <p:cTn id="35" presetID="42" presetClass="path" presetSubtype="0" accel="50000" decel="50000" fill="hold" grpId="0" nodeType="afterEffect">
                                  <p:stCondLst>
                                    <p:cond delay="0"/>
                                  </p:stCondLst>
                                  <p:childTnLst>
                                    <p:animMotion origin="layout" path="M -4.72222E-6 -3.33333E-6 L 0.19497 -0.78889 " pathEditMode="relative" rAng="0" ptsTypes="AA">
                                      <p:cBhvr>
                                        <p:cTn id="36" dur="2000" fill="hold"/>
                                        <p:tgtEl>
                                          <p:spTgt spid="121"/>
                                        </p:tgtEl>
                                        <p:attrNameLst>
                                          <p:attrName>ppt_x</p:attrName>
                                          <p:attrName>ppt_y</p:attrName>
                                        </p:attrNameLst>
                                      </p:cBhvr>
                                      <p:rCtr x="9740" y="-39444"/>
                                    </p:animMotion>
                                  </p:childTnLst>
                                </p:cTn>
                              </p:par>
                            </p:childTnLst>
                          </p:cTn>
                        </p:par>
                        <p:par>
                          <p:cTn id="37" fill="hold">
                            <p:stCondLst>
                              <p:cond delay="12000"/>
                            </p:stCondLst>
                            <p:childTnLst>
                              <p:par>
                                <p:cTn id="38" presetID="22" presetClass="entr" presetSubtype="4" fill="hold" nodeType="afterEffect">
                                  <p:stCondLst>
                                    <p:cond delay="0"/>
                                  </p:stCondLst>
                                  <p:childTnLst>
                                    <p:set>
                                      <p:cBhvr>
                                        <p:cTn id="39" dur="1" fill="hold">
                                          <p:stCondLst>
                                            <p:cond delay="0"/>
                                          </p:stCondLst>
                                        </p:cTn>
                                        <p:tgtEl>
                                          <p:spTgt spid="216"/>
                                        </p:tgtEl>
                                        <p:attrNameLst>
                                          <p:attrName>style.visibility</p:attrName>
                                        </p:attrNameLst>
                                      </p:cBhvr>
                                      <p:to>
                                        <p:strVal val="visible"/>
                                      </p:to>
                                    </p:set>
                                    <p:animEffect transition="in" filter="wipe(down)">
                                      <p:cBhvr>
                                        <p:cTn id="40" dur="500"/>
                                        <p:tgtEl>
                                          <p:spTgt spid="216"/>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81"/>
                                        </p:tgtEl>
                                        <p:attrNameLst>
                                          <p:attrName>style.visibility</p:attrName>
                                        </p:attrNameLst>
                                      </p:cBhvr>
                                      <p:to>
                                        <p:strVal val="visible"/>
                                      </p:to>
                                    </p:set>
                                  </p:childTnLst>
                                </p:cTn>
                              </p:par>
                            </p:childTnLst>
                          </p:cTn>
                        </p:par>
                        <p:par>
                          <p:cTn id="43" fill="hold">
                            <p:stCondLst>
                              <p:cond delay="12500"/>
                            </p:stCondLst>
                            <p:childTnLst>
                              <p:par>
                                <p:cTn id="44" presetID="42" presetClass="path" presetSubtype="0" accel="50000" decel="50000" fill="hold" grpId="0" nodeType="afterEffect">
                                  <p:stCondLst>
                                    <p:cond delay="0"/>
                                  </p:stCondLst>
                                  <p:childTnLst>
                                    <p:animMotion origin="layout" path="M -0.0033 0.01111 L -0.01285 -0.41783 " pathEditMode="relative" rAng="0" ptsTypes="AA">
                                      <p:cBhvr>
                                        <p:cTn id="45" dur="2000" fill="hold"/>
                                        <p:tgtEl>
                                          <p:spTgt spid="314"/>
                                        </p:tgtEl>
                                        <p:attrNameLst>
                                          <p:attrName>ppt_x</p:attrName>
                                          <p:attrName>ppt_y</p:attrName>
                                        </p:attrNameLst>
                                      </p:cBhvr>
                                      <p:rCtr x="-486" y="-21458"/>
                                    </p:animMotion>
                                  </p:childTnLst>
                                </p:cTn>
                              </p:par>
                            </p:childTnLst>
                          </p:cTn>
                        </p:par>
                        <p:par>
                          <p:cTn id="46" fill="hold">
                            <p:stCondLst>
                              <p:cond delay="14500"/>
                            </p:stCondLst>
                            <p:childTnLst>
                              <p:par>
                                <p:cTn id="47" presetID="22" presetClass="entr" presetSubtype="1" fill="hold" nodeType="afterEffect">
                                  <p:stCondLst>
                                    <p:cond delay="0"/>
                                  </p:stCondLst>
                                  <p:childTnLst>
                                    <p:set>
                                      <p:cBhvr>
                                        <p:cTn id="48" dur="1" fill="hold">
                                          <p:stCondLst>
                                            <p:cond delay="0"/>
                                          </p:stCondLst>
                                        </p:cTn>
                                        <p:tgtEl>
                                          <p:spTgt spid="338"/>
                                        </p:tgtEl>
                                        <p:attrNameLst>
                                          <p:attrName>style.visibility</p:attrName>
                                        </p:attrNameLst>
                                      </p:cBhvr>
                                      <p:to>
                                        <p:strVal val="visible"/>
                                      </p:to>
                                    </p:set>
                                    <p:animEffect transition="in" filter="wipe(up)">
                                      <p:cBhvr>
                                        <p:cTn id="49" dur="500"/>
                                        <p:tgtEl>
                                          <p:spTgt spid="338"/>
                                        </p:tgtEl>
                                      </p:cBhvr>
                                    </p:animEffect>
                                  </p:childTnLst>
                                  <p:subTnLst>
                                    <p:set>
                                      <p:cBhvr override="childStyle">
                                        <p:cTn dur="1" fill="hold" display="0" masterRel="sameClick" afterEffect="1">
                                          <p:stCondLst>
                                            <p:cond evt="end" delay="0">
                                              <p:tn val="47"/>
                                            </p:cond>
                                          </p:stCondLst>
                                        </p:cTn>
                                        <p:tgtEl>
                                          <p:spTgt spid="338"/>
                                        </p:tgtEl>
                                        <p:attrNameLst>
                                          <p:attrName>style.visibility</p:attrName>
                                        </p:attrNameLst>
                                      </p:cBhvr>
                                      <p:to>
                                        <p:strVal val="hidden"/>
                                      </p:to>
                                    </p:set>
                                  </p:subTnLst>
                                </p:cTn>
                              </p:par>
                            </p:childTnLst>
                          </p:cTn>
                        </p:par>
                        <p:par>
                          <p:cTn id="50" fill="hold">
                            <p:stCondLst>
                              <p:cond delay="15000"/>
                            </p:stCondLst>
                            <p:childTnLst>
                              <p:par>
                                <p:cTn id="51" presetID="42" presetClass="path" presetSubtype="0" accel="50000" decel="50000" fill="hold" grpId="0" nodeType="afterEffect">
                                  <p:stCondLst>
                                    <p:cond delay="0"/>
                                  </p:stCondLst>
                                  <p:childTnLst>
                                    <p:animMotion origin="layout" path="M 1.38889E-6 4.81481E-6 L 0.28837 -0.70533 " pathEditMode="relative" rAng="0" ptsTypes="AA">
                                      <p:cBhvr>
                                        <p:cTn id="52" dur="2000" fill="hold"/>
                                        <p:tgtEl>
                                          <p:spTgt spid="118"/>
                                        </p:tgtEl>
                                        <p:attrNameLst>
                                          <p:attrName>ppt_x</p:attrName>
                                          <p:attrName>ppt_y</p:attrName>
                                        </p:attrNameLst>
                                      </p:cBhvr>
                                      <p:rCtr x="14410" y="-35278"/>
                                    </p:animMotion>
                                  </p:childTnLst>
                                </p:cTn>
                              </p:par>
                            </p:childTnLst>
                          </p:cTn>
                        </p:par>
                        <p:par>
                          <p:cTn id="53" fill="hold">
                            <p:stCondLst>
                              <p:cond delay="17000"/>
                            </p:stCondLst>
                            <p:childTnLst>
                              <p:par>
                                <p:cTn id="54" presetID="22" presetClass="entr" presetSubtype="4" fill="hold" nodeType="afterEffect">
                                  <p:stCondLst>
                                    <p:cond delay="0"/>
                                  </p:stCondLst>
                                  <p:childTnLst>
                                    <p:set>
                                      <p:cBhvr>
                                        <p:cTn id="55" dur="1" fill="hold">
                                          <p:stCondLst>
                                            <p:cond delay="0"/>
                                          </p:stCondLst>
                                        </p:cTn>
                                        <p:tgtEl>
                                          <p:spTgt spid="220"/>
                                        </p:tgtEl>
                                        <p:attrNameLst>
                                          <p:attrName>style.visibility</p:attrName>
                                        </p:attrNameLst>
                                      </p:cBhvr>
                                      <p:to>
                                        <p:strVal val="visible"/>
                                      </p:to>
                                    </p:set>
                                    <p:animEffect transition="in" filter="wipe(down)">
                                      <p:cBhvr>
                                        <p:cTn id="56" dur="500"/>
                                        <p:tgtEl>
                                          <p:spTgt spid="220"/>
                                        </p:tgtEl>
                                      </p:cBhvr>
                                    </p:animEffect>
                                  </p:childTnLst>
                                </p:cTn>
                              </p:par>
                            </p:childTnLst>
                          </p:cTn>
                        </p:par>
                        <p:par>
                          <p:cTn id="57" fill="hold">
                            <p:stCondLst>
                              <p:cond delay="17500"/>
                            </p:stCondLst>
                            <p:childTnLst>
                              <p:par>
                                <p:cTn id="58" presetID="42" presetClass="path" presetSubtype="0" accel="50000" decel="50000" fill="hold" grpId="0" nodeType="afterEffect">
                                  <p:stCondLst>
                                    <p:cond delay="0"/>
                                  </p:stCondLst>
                                  <p:childTnLst>
                                    <p:animMotion origin="layout" path="M -0.00503 -0.00578 L -0.14792 -0.4125 " pathEditMode="relative" rAng="0" ptsTypes="AA">
                                      <p:cBhvr>
                                        <p:cTn id="59" dur="2000" fill="hold"/>
                                        <p:tgtEl>
                                          <p:spTgt spid="313"/>
                                        </p:tgtEl>
                                        <p:attrNameLst>
                                          <p:attrName>ppt_x</p:attrName>
                                          <p:attrName>ppt_y</p:attrName>
                                        </p:attrNameLst>
                                      </p:cBhvr>
                                      <p:rCtr x="-7153" y="-20347"/>
                                    </p:animMotion>
                                  </p:childTnLst>
                                </p:cTn>
                              </p:par>
                            </p:childTnLst>
                          </p:cTn>
                        </p:par>
                        <p:par>
                          <p:cTn id="60" fill="hold">
                            <p:stCondLst>
                              <p:cond delay="19500"/>
                            </p:stCondLst>
                            <p:childTnLst>
                              <p:par>
                                <p:cTn id="61" presetID="22" presetClass="entr" presetSubtype="1" fill="hold" nodeType="afterEffect">
                                  <p:stCondLst>
                                    <p:cond delay="0"/>
                                  </p:stCondLst>
                                  <p:childTnLst>
                                    <p:set>
                                      <p:cBhvr>
                                        <p:cTn id="62" dur="1" fill="hold">
                                          <p:stCondLst>
                                            <p:cond delay="0"/>
                                          </p:stCondLst>
                                        </p:cTn>
                                        <p:tgtEl>
                                          <p:spTgt spid="340"/>
                                        </p:tgtEl>
                                        <p:attrNameLst>
                                          <p:attrName>style.visibility</p:attrName>
                                        </p:attrNameLst>
                                      </p:cBhvr>
                                      <p:to>
                                        <p:strVal val="visible"/>
                                      </p:to>
                                    </p:set>
                                    <p:animEffect transition="in" filter="wipe(up)">
                                      <p:cBhvr>
                                        <p:cTn id="63" dur="500"/>
                                        <p:tgtEl>
                                          <p:spTgt spid="340"/>
                                        </p:tgtEl>
                                      </p:cBhvr>
                                    </p:animEffect>
                                  </p:childTnLst>
                                  <p:subTnLst>
                                    <p:set>
                                      <p:cBhvr override="childStyle">
                                        <p:cTn dur="1" fill="hold" display="0" masterRel="sameClick" afterEffect="1">
                                          <p:stCondLst>
                                            <p:cond evt="end" delay="0">
                                              <p:tn val="61"/>
                                            </p:cond>
                                          </p:stCondLst>
                                        </p:cTn>
                                        <p:tgtEl>
                                          <p:spTgt spid="340"/>
                                        </p:tgtEl>
                                        <p:attrNameLst>
                                          <p:attrName>style.visibility</p:attrName>
                                        </p:attrNameLst>
                                      </p:cBhvr>
                                      <p:to>
                                        <p:strVal val="hidden"/>
                                      </p:to>
                                    </p:set>
                                  </p:subTnLst>
                                </p:cTn>
                              </p:par>
                            </p:childTnLst>
                          </p:cTn>
                        </p:par>
                        <p:par>
                          <p:cTn id="64" fill="hold">
                            <p:stCondLst>
                              <p:cond delay="20000"/>
                            </p:stCondLst>
                            <p:childTnLst>
                              <p:par>
                                <p:cTn id="65" presetID="42" presetClass="path" presetSubtype="0" accel="50000" decel="50000" fill="hold" grpId="0" nodeType="afterEffect">
                                  <p:stCondLst>
                                    <p:cond delay="0"/>
                                  </p:stCondLst>
                                  <p:childTnLst>
                                    <p:animMotion origin="layout" path="M 1.38889E-6 -2.59259E-6 L 0.21337 -0.95301 " pathEditMode="relative" rAng="0" ptsTypes="AA">
                                      <p:cBhvr>
                                        <p:cTn id="66" dur="2000" fill="hold"/>
                                        <p:tgtEl>
                                          <p:spTgt spid="239"/>
                                        </p:tgtEl>
                                        <p:attrNameLst>
                                          <p:attrName>ppt_x</p:attrName>
                                          <p:attrName>ppt_y</p:attrName>
                                        </p:attrNameLst>
                                      </p:cBhvr>
                                      <p:rCtr x="10660" y="-47662"/>
                                    </p:animMotion>
                                  </p:childTnLst>
                                </p:cTn>
                              </p:par>
                            </p:childTnLst>
                          </p:cTn>
                        </p:par>
                        <p:par>
                          <p:cTn id="67" fill="hold">
                            <p:stCondLst>
                              <p:cond delay="22000"/>
                            </p:stCondLst>
                            <p:childTnLst>
                              <p:par>
                                <p:cTn id="68" presetID="22" presetClass="entr" presetSubtype="4" fill="hold" nodeType="afterEffect">
                                  <p:stCondLst>
                                    <p:cond delay="0"/>
                                  </p:stCondLst>
                                  <p:childTnLst>
                                    <p:set>
                                      <p:cBhvr>
                                        <p:cTn id="69" dur="1" fill="hold">
                                          <p:stCondLst>
                                            <p:cond delay="0"/>
                                          </p:stCondLst>
                                        </p:cTn>
                                        <p:tgtEl>
                                          <p:spTgt spid="224"/>
                                        </p:tgtEl>
                                        <p:attrNameLst>
                                          <p:attrName>style.visibility</p:attrName>
                                        </p:attrNameLst>
                                      </p:cBhvr>
                                      <p:to>
                                        <p:strVal val="visible"/>
                                      </p:to>
                                    </p:set>
                                    <p:animEffect transition="in" filter="wipe(down)">
                                      <p:cBhvr>
                                        <p:cTn id="70" dur="500"/>
                                        <p:tgtEl>
                                          <p:spTgt spid="224"/>
                                        </p:tgtEl>
                                      </p:cBhvr>
                                    </p:animEffect>
                                  </p:childTnLst>
                                </p:cTn>
                              </p:par>
                            </p:childTnLst>
                          </p:cTn>
                        </p:par>
                        <p:par>
                          <p:cTn id="71" fill="hold">
                            <p:stCondLst>
                              <p:cond delay="22500"/>
                            </p:stCondLst>
                            <p:childTnLst>
                              <p:par>
                                <p:cTn id="72" presetID="42" presetClass="path" presetSubtype="0" accel="50000" decel="50000" fill="hold" grpId="0" nodeType="afterEffect">
                                  <p:stCondLst>
                                    <p:cond delay="0"/>
                                  </p:stCondLst>
                                  <p:childTnLst>
                                    <p:animMotion origin="layout" path="M -0.00503 -0.00255 L -0.03125 -0.28704 " pathEditMode="relative" rAng="0" ptsTypes="AA">
                                      <p:cBhvr>
                                        <p:cTn id="73" dur="2000" fill="hold"/>
                                        <p:tgtEl>
                                          <p:spTgt spid="315"/>
                                        </p:tgtEl>
                                        <p:attrNameLst>
                                          <p:attrName>ppt_x</p:attrName>
                                          <p:attrName>ppt_y</p:attrName>
                                        </p:attrNameLst>
                                      </p:cBhvr>
                                      <p:rCtr x="-1319" y="-14236"/>
                                    </p:animMotion>
                                  </p:childTnLst>
                                </p:cTn>
                              </p:par>
                            </p:childTnLst>
                          </p:cTn>
                        </p:par>
                        <p:par>
                          <p:cTn id="74" fill="hold">
                            <p:stCondLst>
                              <p:cond delay="24500"/>
                            </p:stCondLst>
                            <p:childTnLst>
                              <p:par>
                                <p:cTn id="75" presetID="22" presetClass="entr" presetSubtype="1" fill="hold" nodeType="afterEffect">
                                  <p:stCondLst>
                                    <p:cond delay="0"/>
                                  </p:stCondLst>
                                  <p:childTnLst>
                                    <p:set>
                                      <p:cBhvr>
                                        <p:cTn id="76" dur="1" fill="hold">
                                          <p:stCondLst>
                                            <p:cond delay="0"/>
                                          </p:stCondLst>
                                        </p:cTn>
                                        <p:tgtEl>
                                          <p:spTgt spid="342"/>
                                        </p:tgtEl>
                                        <p:attrNameLst>
                                          <p:attrName>style.visibility</p:attrName>
                                        </p:attrNameLst>
                                      </p:cBhvr>
                                      <p:to>
                                        <p:strVal val="visible"/>
                                      </p:to>
                                    </p:set>
                                    <p:animEffect transition="in" filter="wipe(up)">
                                      <p:cBhvr>
                                        <p:cTn id="77" dur="500"/>
                                        <p:tgtEl>
                                          <p:spTgt spid="342"/>
                                        </p:tgtEl>
                                      </p:cBhvr>
                                    </p:animEffect>
                                  </p:childTnLst>
                                  <p:subTnLst>
                                    <p:set>
                                      <p:cBhvr override="childStyle">
                                        <p:cTn dur="1" fill="hold" display="0" masterRel="sameClick" afterEffect="1">
                                          <p:stCondLst>
                                            <p:cond evt="end" delay="0">
                                              <p:tn val="75"/>
                                            </p:cond>
                                          </p:stCondLst>
                                        </p:cTn>
                                        <p:tgtEl>
                                          <p:spTgt spid="342"/>
                                        </p:tgtEl>
                                        <p:attrNameLst>
                                          <p:attrName>style.visibility</p:attrName>
                                        </p:attrNameLst>
                                      </p:cBhvr>
                                      <p:to>
                                        <p:strVal val="hidden"/>
                                      </p:to>
                                    </p:set>
                                  </p:subTnLst>
                                </p:cTn>
                              </p:par>
                            </p:childTnLst>
                          </p:cTn>
                        </p:par>
                        <p:par>
                          <p:cTn id="78" fill="hold">
                            <p:stCondLst>
                              <p:cond delay="25000"/>
                            </p:stCondLst>
                            <p:childTnLst>
                              <p:par>
                                <p:cTn id="79" presetID="42" presetClass="path" presetSubtype="0" accel="50000" decel="50000" fill="hold" grpId="0" nodeType="afterEffect">
                                  <p:stCondLst>
                                    <p:cond delay="0"/>
                                  </p:stCondLst>
                                  <p:childTnLst>
                                    <p:animMotion origin="layout" path="M -4.16667E-6 1.85185E-6 L 0.24532 -0.65648 " pathEditMode="relative" rAng="0" ptsTypes="AA">
                                      <p:cBhvr>
                                        <p:cTn id="80" dur="2000" fill="hold"/>
                                        <p:tgtEl>
                                          <p:spTgt spid="116"/>
                                        </p:tgtEl>
                                        <p:attrNameLst>
                                          <p:attrName>ppt_x</p:attrName>
                                          <p:attrName>ppt_y</p:attrName>
                                        </p:attrNameLst>
                                      </p:cBhvr>
                                      <p:rCtr x="12257" y="-32824"/>
                                    </p:animMotion>
                                  </p:childTnLst>
                                </p:cTn>
                              </p:par>
                            </p:childTnLst>
                          </p:cTn>
                        </p:par>
                        <p:par>
                          <p:cTn id="81" fill="hold">
                            <p:stCondLst>
                              <p:cond delay="27000"/>
                            </p:stCondLst>
                            <p:childTnLst>
                              <p:par>
                                <p:cTn id="82" presetID="22" presetClass="entr" presetSubtype="4" fill="hold" nodeType="afterEffect">
                                  <p:stCondLst>
                                    <p:cond delay="0"/>
                                  </p:stCondLst>
                                  <p:childTnLst>
                                    <p:set>
                                      <p:cBhvr>
                                        <p:cTn id="83" dur="1" fill="hold">
                                          <p:stCondLst>
                                            <p:cond delay="0"/>
                                          </p:stCondLst>
                                        </p:cTn>
                                        <p:tgtEl>
                                          <p:spTgt spid="228"/>
                                        </p:tgtEl>
                                        <p:attrNameLst>
                                          <p:attrName>style.visibility</p:attrName>
                                        </p:attrNameLst>
                                      </p:cBhvr>
                                      <p:to>
                                        <p:strVal val="visible"/>
                                      </p:to>
                                    </p:set>
                                    <p:animEffect transition="in" filter="wipe(down)">
                                      <p:cBhvr>
                                        <p:cTn id="84" dur="500"/>
                                        <p:tgtEl>
                                          <p:spTgt spid="228"/>
                                        </p:tgtEl>
                                      </p:cBhvr>
                                    </p:animEffect>
                                  </p:childTnLst>
                                </p:cTn>
                              </p:par>
                            </p:childTnLst>
                          </p:cTn>
                        </p:par>
                        <p:par>
                          <p:cTn id="85" fill="hold">
                            <p:stCondLst>
                              <p:cond delay="27500"/>
                            </p:stCondLst>
                            <p:childTnLst>
                              <p:par>
                                <p:cTn id="86" presetID="42" presetClass="path" presetSubtype="0" accel="50000" decel="50000" fill="hold" grpId="0" nodeType="afterEffect">
                                  <p:stCondLst>
                                    <p:cond delay="0"/>
                                  </p:stCondLst>
                                  <p:childTnLst>
                                    <p:animMotion origin="layout" path="M -0.00365 0.00093 L -0.02309 -0.5169 " pathEditMode="relative" rAng="0" ptsTypes="AA">
                                      <p:cBhvr>
                                        <p:cTn id="87" dur="2000" fill="hold"/>
                                        <p:tgtEl>
                                          <p:spTgt spid="316"/>
                                        </p:tgtEl>
                                        <p:attrNameLst>
                                          <p:attrName>ppt_x</p:attrName>
                                          <p:attrName>ppt_y</p:attrName>
                                        </p:attrNameLst>
                                      </p:cBhvr>
                                      <p:rCtr x="-972" y="-25903"/>
                                    </p:animMotion>
                                  </p:childTnLst>
                                </p:cTn>
                              </p:par>
                            </p:childTnLst>
                          </p:cTn>
                        </p:par>
                        <p:par>
                          <p:cTn id="88" fill="hold">
                            <p:stCondLst>
                              <p:cond delay="29500"/>
                            </p:stCondLst>
                            <p:childTnLst>
                              <p:par>
                                <p:cTn id="89" presetID="22" presetClass="entr" presetSubtype="1" fill="hold" nodeType="afterEffect">
                                  <p:stCondLst>
                                    <p:cond delay="0"/>
                                  </p:stCondLst>
                                  <p:childTnLst>
                                    <p:set>
                                      <p:cBhvr>
                                        <p:cTn id="90" dur="1" fill="hold">
                                          <p:stCondLst>
                                            <p:cond delay="0"/>
                                          </p:stCondLst>
                                        </p:cTn>
                                        <p:tgtEl>
                                          <p:spTgt spid="345"/>
                                        </p:tgtEl>
                                        <p:attrNameLst>
                                          <p:attrName>style.visibility</p:attrName>
                                        </p:attrNameLst>
                                      </p:cBhvr>
                                      <p:to>
                                        <p:strVal val="visible"/>
                                      </p:to>
                                    </p:set>
                                    <p:animEffect transition="in" filter="wipe(up)">
                                      <p:cBhvr>
                                        <p:cTn id="91" dur="500"/>
                                        <p:tgtEl>
                                          <p:spTgt spid="345"/>
                                        </p:tgtEl>
                                      </p:cBhvr>
                                    </p:animEffect>
                                  </p:childTnLst>
                                  <p:subTnLst>
                                    <p:set>
                                      <p:cBhvr override="childStyle">
                                        <p:cTn dur="1" fill="hold" display="0" masterRel="sameClick" afterEffect="1">
                                          <p:stCondLst>
                                            <p:cond evt="end" delay="0">
                                              <p:tn val="89"/>
                                            </p:cond>
                                          </p:stCondLst>
                                        </p:cTn>
                                        <p:tgtEl>
                                          <p:spTgt spid="345"/>
                                        </p:tgtEl>
                                        <p:attrNameLst>
                                          <p:attrName>style.visibility</p:attrName>
                                        </p:attrNameLst>
                                      </p:cBhvr>
                                      <p:to>
                                        <p:strVal val="hidden"/>
                                      </p:to>
                                    </p:set>
                                  </p:subTnLst>
                                </p:cTn>
                              </p:par>
                            </p:childTnLst>
                          </p:cTn>
                        </p:par>
                        <p:par>
                          <p:cTn id="92" fill="hold">
                            <p:stCondLst>
                              <p:cond delay="30000"/>
                            </p:stCondLst>
                            <p:childTnLst>
                              <p:par>
                                <p:cTn id="93" presetID="42" presetClass="path" presetSubtype="0" accel="50000" decel="50000" fill="hold" grpId="0" nodeType="afterEffect">
                                  <p:stCondLst>
                                    <p:cond delay="0"/>
                                  </p:stCondLst>
                                  <p:childTnLst>
                                    <p:animMotion origin="layout" path="M -8.33333E-7 3.33333E-6 L 0.33698 -0.42292 " pathEditMode="relative" rAng="0" ptsTypes="AA">
                                      <p:cBhvr>
                                        <p:cTn id="94" dur="2000" fill="hold"/>
                                        <p:tgtEl>
                                          <p:spTgt spid="271"/>
                                        </p:tgtEl>
                                        <p:attrNameLst>
                                          <p:attrName>ppt_x</p:attrName>
                                          <p:attrName>ppt_y</p:attrName>
                                        </p:attrNameLst>
                                      </p:cBhvr>
                                      <p:rCtr x="16840" y="-21157"/>
                                    </p:animMotion>
                                  </p:childTnLst>
                                </p:cTn>
                              </p:par>
                            </p:childTnLst>
                          </p:cTn>
                        </p:par>
                        <p:par>
                          <p:cTn id="95" fill="hold">
                            <p:stCondLst>
                              <p:cond delay="32000"/>
                            </p:stCondLst>
                            <p:childTnLst>
                              <p:par>
                                <p:cTn id="96" presetID="42" presetClass="path" presetSubtype="0" accel="50000" decel="50000" fill="hold" grpId="0" nodeType="afterEffect">
                                  <p:stCondLst>
                                    <p:cond delay="0"/>
                                  </p:stCondLst>
                                  <p:childTnLst>
                                    <p:animMotion origin="layout" path="M -0.00364 -0.01042 L -0.00937 -0.49931 " pathEditMode="relative" rAng="0" ptsTypes="AA">
                                      <p:cBhvr>
                                        <p:cTn id="97" dur="2000" fill="hold"/>
                                        <p:tgtEl>
                                          <p:spTgt spid="329"/>
                                        </p:tgtEl>
                                        <p:attrNameLst>
                                          <p:attrName>ppt_x</p:attrName>
                                          <p:attrName>ppt_y</p:attrName>
                                        </p:attrNameLst>
                                      </p:cBhvr>
                                      <p:rCtr x="-295" y="-24444"/>
                                    </p:animMotion>
                                  </p:childTnLst>
                                </p:cTn>
                              </p:par>
                            </p:childTnLst>
                          </p:cTn>
                        </p:par>
                        <p:par>
                          <p:cTn id="98" fill="hold">
                            <p:stCondLst>
                              <p:cond delay="34000"/>
                            </p:stCondLst>
                            <p:childTnLst>
                              <p:par>
                                <p:cTn id="99" presetID="22" presetClass="entr" presetSubtype="1" fill="hold" nodeType="afterEffect">
                                  <p:stCondLst>
                                    <p:cond delay="0"/>
                                  </p:stCondLst>
                                  <p:childTnLst>
                                    <p:set>
                                      <p:cBhvr>
                                        <p:cTn id="100" dur="1" fill="hold">
                                          <p:stCondLst>
                                            <p:cond delay="0"/>
                                          </p:stCondLst>
                                        </p:cTn>
                                        <p:tgtEl>
                                          <p:spTgt spid="374"/>
                                        </p:tgtEl>
                                        <p:attrNameLst>
                                          <p:attrName>style.visibility</p:attrName>
                                        </p:attrNameLst>
                                      </p:cBhvr>
                                      <p:to>
                                        <p:strVal val="visible"/>
                                      </p:to>
                                    </p:set>
                                    <p:animEffect transition="in" filter="wipe(up)">
                                      <p:cBhvr>
                                        <p:cTn id="101" dur="500"/>
                                        <p:tgtEl>
                                          <p:spTgt spid="374"/>
                                        </p:tgtEl>
                                      </p:cBhvr>
                                    </p:animEffect>
                                  </p:childTnLst>
                                  <p:subTnLst>
                                    <p:set>
                                      <p:cBhvr override="childStyle">
                                        <p:cTn dur="1" fill="hold" display="0" masterRel="sameClick" afterEffect="1">
                                          <p:stCondLst>
                                            <p:cond evt="end" delay="0">
                                              <p:tn val="99"/>
                                            </p:cond>
                                          </p:stCondLst>
                                        </p:cTn>
                                        <p:tgtEl>
                                          <p:spTgt spid="374"/>
                                        </p:tgtEl>
                                        <p:attrNameLst>
                                          <p:attrName>style.visibility</p:attrName>
                                        </p:attrNameLst>
                                      </p:cBhvr>
                                      <p:to>
                                        <p:strVal val="hidden"/>
                                      </p:to>
                                    </p:set>
                                  </p:subTnLst>
                                </p:cTn>
                              </p:par>
                            </p:childTnLst>
                          </p:cTn>
                        </p:par>
                        <p:par>
                          <p:cTn id="102" fill="hold">
                            <p:stCondLst>
                              <p:cond delay="34500"/>
                            </p:stCondLst>
                            <p:childTnLst>
                              <p:par>
                                <p:cTn id="103" presetID="42" presetClass="path" presetSubtype="0" accel="50000" decel="50000" fill="hold" grpId="0" nodeType="afterEffect">
                                  <p:stCondLst>
                                    <p:cond delay="0"/>
                                  </p:stCondLst>
                                  <p:childTnLst>
                                    <p:animMotion origin="layout" path="M -4.72222E-6 -4.44444E-6 L 0.16164 -0.85972 " pathEditMode="relative" rAng="0" ptsTypes="AA">
                                      <p:cBhvr>
                                        <p:cTn id="104" dur="2000" fill="hold"/>
                                        <p:tgtEl>
                                          <p:spTgt spid="153"/>
                                        </p:tgtEl>
                                        <p:attrNameLst>
                                          <p:attrName>ppt_x</p:attrName>
                                          <p:attrName>ppt_y</p:attrName>
                                        </p:attrNameLst>
                                      </p:cBhvr>
                                      <p:rCtr x="8073" y="-42986"/>
                                    </p:animMotion>
                                  </p:childTnLst>
                                </p:cTn>
                              </p:par>
                            </p:childTnLst>
                          </p:cTn>
                        </p:par>
                        <p:par>
                          <p:cTn id="105" fill="hold">
                            <p:stCondLst>
                              <p:cond delay="36500"/>
                            </p:stCondLst>
                            <p:childTnLst>
                              <p:par>
                                <p:cTn id="106" presetID="22" presetClass="entr" presetSubtype="4" fill="hold" nodeType="afterEffect">
                                  <p:stCondLst>
                                    <p:cond delay="0"/>
                                  </p:stCondLst>
                                  <p:childTnLst>
                                    <p:set>
                                      <p:cBhvr>
                                        <p:cTn id="107" dur="1" fill="hold">
                                          <p:stCondLst>
                                            <p:cond delay="0"/>
                                          </p:stCondLst>
                                        </p:cTn>
                                        <p:tgtEl>
                                          <p:spTgt spid="241"/>
                                        </p:tgtEl>
                                        <p:attrNameLst>
                                          <p:attrName>style.visibility</p:attrName>
                                        </p:attrNameLst>
                                      </p:cBhvr>
                                      <p:to>
                                        <p:strVal val="visible"/>
                                      </p:to>
                                    </p:set>
                                    <p:animEffect transition="in" filter="wipe(down)">
                                      <p:cBhvr>
                                        <p:cTn id="108" dur="500"/>
                                        <p:tgtEl>
                                          <p:spTgt spid="241"/>
                                        </p:tgtEl>
                                      </p:cBhvr>
                                    </p:animEffect>
                                  </p:childTnLst>
                                </p:cTn>
                              </p:par>
                            </p:childTnLst>
                          </p:cTn>
                        </p:par>
                        <p:par>
                          <p:cTn id="109" fill="hold">
                            <p:stCondLst>
                              <p:cond delay="37000"/>
                            </p:stCondLst>
                            <p:childTnLst>
                              <p:par>
                                <p:cTn id="110" presetID="42" presetClass="path" presetSubtype="0" accel="50000" decel="50000" fill="hold" grpId="0" nodeType="afterEffect">
                                  <p:stCondLst>
                                    <p:cond delay="0"/>
                                  </p:stCondLst>
                                  <p:childTnLst>
                                    <p:animMotion origin="layout" path="M 0.00504 -0.00695 L 0.02674 -0.34352 " pathEditMode="relative" rAng="0" ptsTypes="AA">
                                      <p:cBhvr>
                                        <p:cTn id="111" dur="2000" fill="hold"/>
                                        <p:tgtEl>
                                          <p:spTgt spid="327"/>
                                        </p:tgtEl>
                                        <p:attrNameLst>
                                          <p:attrName>ppt_x</p:attrName>
                                          <p:attrName>ppt_y</p:attrName>
                                        </p:attrNameLst>
                                      </p:cBhvr>
                                      <p:rCtr x="1076" y="-1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8" grpId="0" animBg="1"/>
      <p:bldP spid="121" grpId="0" animBg="1"/>
      <p:bldP spid="122" grpId="0" animBg="1"/>
      <p:bldP spid="127" grpId="0" animBg="1"/>
      <p:bldP spid="153" grpId="0" animBg="1"/>
      <p:bldP spid="239" grpId="0" animBg="1"/>
      <p:bldP spid="271" grpId="0" animBg="1"/>
      <p:bldP spid="313" grpId="0" animBg="1"/>
      <p:bldP spid="314" grpId="0" animBg="1"/>
      <p:bldP spid="315" grpId="0" animBg="1"/>
      <p:bldP spid="316" grpId="0" animBg="1"/>
      <p:bldP spid="325" grpId="0" animBg="1"/>
      <p:bldP spid="327" grpId="0" animBg="1"/>
      <p:bldP spid="329" grpId="0" animBg="1"/>
      <p:bldP spid="331" grpId="0" animBg="1"/>
      <p:bldP spid="380" grpId="0"/>
      <p:bldP spid="3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an 113"/>
          <p:cNvSpPr/>
          <p:nvPr>
            <p:custDataLst>
              <p:tags r:id="rId2"/>
            </p:custDataLst>
          </p:nvPr>
        </p:nvSpPr>
        <p:spPr>
          <a:xfrm rot="10800000">
            <a:off x="2468880" y="-268939"/>
            <a:ext cx="3886200" cy="1107139"/>
          </a:xfrm>
          <a:prstGeom prst="can">
            <a:avLst>
              <a:gd name="adj" fmla="val 33735"/>
            </a:avLst>
          </a:prstGeom>
          <a:solidFill>
            <a:schemeClr val="accent1">
              <a:lumMod val="60000"/>
              <a:lumOff val="40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Oval 308"/>
          <p:cNvSpPr/>
          <p:nvPr>
            <p:custDataLst>
              <p:tags r:id="rId3"/>
            </p:custDataLst>
          </p:nvPr>
        </p:nvSpPr>
        <p:spPr>
          <a:xfrm>
            <a:off x="2209800" y="475151"/>
            <a:ext cx="4404360" cy="363049"/>
          </a:xfrm>
          <a:prstGeom prst="ellipse">
            <a:avLst/>
          </a:prstGeom>
          <a:solidFill>
            <a:schemeClr val="tx2">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7"/>
          <p:cNvGrpSpPr/>
          <p:nvPr/>
        </p:nvGrpSpPr>
        <p:grpSpPr>
          <a:xfrm>
            <a:off x="2057400" y="5638800"/>
            <a:ext cx="1143000" cy="1143000"/>
            <a:chOff x="1981200" y="5257800"/>
            <a:chExt cx="1143000" cy="1143000"/>
          </a:xfrm>
        </p:grpSpPr>
        <p:sp>
          <p:nvSpPr>
            <p:cNvPr id="7" name="Oval 6"/>
            <p:cNvSpPr/>
            <p:nvPr>
              <p:custDataLst>
                <p:tags r:id="rId31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Oval 3"/>
            <p:cNvSpPr/>
            <p:nvPr>
              <p:custDataLst>
                <p:tags r:id="rId31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Oval 4"/>
            <p:cNvSpPr/>
            <p:nvPr>
              <p:custDataLst>
                <p:tags r:id="rId31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 name="Group 8"/>
          <p:cNvGrpSpPr/>
          <p:nvPr/>
        </p:nvGrpSpPr>
        <p:grpSpPr>
          <a:xfrm>
            <a:off x="3352800" y="5638800"/>
            <a:ext cx="1143000" cy="1143000"/>
            <a:chOff x="1981200" y="5257800"/>
            <a:chExt cx="1143000" cy="1143000"/>
          </a:xfrm>
        </p:grpSpPr>
        <p:sp>
          <p:nvSpPr>
            <p:cNvPr id="10" name="Oval 9"/>
            <p:cNvSpPr/>
            <p:nvPr>
              <p:custDataLst>
                <p:tags r:id="rId31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Oval 10"/>
            <p:cNvSpPr/>
            <p:nvPr>
              <p:custDataLst>
                <p:tags r:id="rId31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Oval 11"/>
            <p:cNvSpPr/>
            <p:nvPr>
              <p:custDataLst>
                <p:tags r:id="rId31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6" name="Group 12"/>
          <p:cNvGrpSpPr/>
          <p:nvPr/>
        </p:nvGrpSpPr>
        <p:grpSpPr>
          <a:xfrm>
            <a:off x="4648200" y="5638800"/>
            <a:ext cx="1143000" cy="1143000"/>
            <a:chOff x="1981200" y="5257800"/>
            <a:chExt cx="1143000" cy="1143000"/>
          </a:xfrm>
        </p:grpSpPr>
        <p:sp>
          <p:nvSpPr>
            <p:cNvPr id="14" name="Oval 13"/>
            <p:cNvSpPr/>
            <p:nvPr>
              <p:custDataLst>
                <p:tags r:id="rId31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Oval 14"/>
            <p:cNvSpPr/>
            <p:nvPr>
              <p:custDataLst>
                <p:tags r:id="rId31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Oval 15"/>
            <p:cNvSpPr/>
            <p:nvPr>
              <p:custDataLst>
                <p:tags r:id="rId31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8" name="Group 16"/>
          <p:cNvGrpSpPr/>
          <p:nvPr/>
        </p:nvGrpSpPr>
        <p:grpSpPr>
          <a:xfrm>
            <a:off x="2667000" y="4495800"/>
            <a:ext cx="1143000" cy="1143000"/>
            <a:chOff x="1981200" y="5257800"/>
            <a:chExt cx="1143000" cy="1143000"/>
          </a:xfrm>
        </p:grpSpPr>
        <p:sp>
          <p:nvSpPr>
            <p:cNvPr id="18" name="Oval 17"/>
            <p:cNvSpPr/>
            <p:nvPr>
              <p:custDataLst>
                <p:tags r:id="rId30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Oval 18"/>
            <p:cNvSpPr/>
            <p:nvPr>
              <p:custDataLst>
                <p:tags r:id="rId30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 name="Oval 19"/>
            <p:cNvSpPr/>
            <p:nvPr>
              <p:custDataLst>
                <p:tags r:id="rId30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9" name="Group 20"/>
          <p:cNvGrpSpPr/>
          <p:nvPr/>
        </p:nvGrpSpPr>
        <p:grpSpPr>
          <a:xfrm>
            <a:off x="3962400" y="4495800"/>
            <a:ext cx="1143000" cy="1143000"/>
            <a:chOff x="1981200" y="5257800"/>
            <a:chExt cx="1143000" cy="1143000"/>
          </a:xfrm>
        </p:grpSpPr>
        <p:sp>
          <p:nvSpPr>
            <p:cNvPr id="22" name="Oval 21"/>
            <p:cNvSpPr/>
            <p:nvPr>
              <p:custDataLst>
                <p:tags r:id="rId30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 name="Oval 22"/>
            <p:cNvSpPr/>
            <p:nvPr>
              <p:custDataLst>
                <p:tags r:id="rId30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Oval 23"/>
            <p:cNvSpPr/>
            <p:nvPr>
              <p:custDataLst>
                <p:tags r:id="rId30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 name="Group 24"/>
          <p:cNvGrpSpPr/>
          <p:nvPr/>
        </p:nvGrpSpPr>
        <p:grpSpPr>
          <a:xfrm>
            <a:off x="5257800" y="4495800"/>
            <a:ext cx="1143000" cy="1143000"/>
            <a:chOff x="1981200" y="5257800"/>
            <a:chExt cx="1143000" cy="1143000"/>
          </a:xfrm>
        </p:grpSpPr>
        <p:sp>
          <p:nvSpPr>
            <p:cNvPr id="26" name="Oval 25"/>
            <p:cNvSpPr/>
            <p:nvPr>
              <p:custDataLst>
                <p:tags r:id="rId30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 name="Oval 26"/>
            <p:cNvSpPr/>
            <p:nvPr>
              <p:custDataLst>
                <p:tags r:id="rId30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 name="Oval 27"/>
            <p:cNvSpPr/>
            <p:nvPr>
              <p:custDataLst>
                <p:tags r:id="rId30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7" name="Group 28"/>
          <p:cNvGrpSpPr/>
          <p:nvPr/>
        </p:nvGrpSpPr>
        <p:grpSpPr>
          <a:xfrm>
            <a:off x="4648200" y="5638800"/>
            <a:ext cx="1143000" cy="1143000"/>
            <a:chOff x="1981200" y="5257800"/>
            <a:chExt cx="1143000" cy="1143000"/>
          </a:xfrm>
        </p:grpSpPr>
        <p:sp>
          <p:nvSpPr>
            <p:cNvPr id="30" name="Oval 29"/>
            <p:cNvSpPr/>
            <p:nvPr>
              <p:custDataLst>
                <p:tags r:id="rId29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1" name="Oval 30"/>
            <p:cNvSpPr/>
            <p:nvPr>
              <p:custDataLst>
                <p:tags r:id="rId29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2" name="Oval 31"/>
            <p:cNvSpPr/>
            <p:nvPr>
              <p:custDataLst>
                <p:tags r:id="rId30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1" name="Group 32"/>
          <p:cNvGrpSpPr/>
          <p:nvPr/>
        </p:nvGrpSpPr>
        <p:grpSpPr>
          <a:xfrm>
            <a:off x="5943600" y="5638800"/>
            <a:ext cx="1143000" cy="1143000"/>
            <a:chOff x="1981200" y="5257800"/>
            <a:chExt cx="1143000" cy="1143000"/>
          </a:xfrm>
        </p:grpSpPr>
        <p:sp>
          <p:nvSpPr>
            <p:cNvPr id="34" name="Oval 33"/>
            <p:cNvSpPr/>
            <p:nvPr>
              <p:custDataLst>
                <p:tags r:id="rId29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5" name="Oval 34"/>
            <p:cNvSpPr/>
            <p:nvPr>
              <p:custDataLst>
                <p:tags r:id="rId29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6" name="Oval 35"/>
            <p:cNvSpPr/>
            <p:nvPr>
              <p:custDataLst>
                <p:tags r:id="rId29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5" name="Group 36"/>
          <p:cNvGrpSpPr/>
          <p:nvPr/>
        </p:nvGrpSpPr>
        <p:grpSpPr>
          <a:xfrm>
            <a:off x="7239000" y="5638800"/>
            <a:ext cx="1143000" cy="1143000"/>
            <a:chOff x="1981200" y="5257800"/>
            <a:chExt cx="1143000" cy="1143000"/>
          </a:xfrm>
        </p:grpSpPr>
        <p:sp>
          <p:nvSpPr>
            <p:cNvPr id="38" name="Oval 37"/>
            <p:cNvSpPr/>
            <p:nvPr>
              <p:custDataLst>
                <p:tags r:id="rId29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9" name="Oval 38"/>
            <p:cNvSpPr/>
            <p:nvPr>
              <p:custDataLst>
                <p:tags r:id="rId29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0" name="Oval 39"/>
            <p:cNvSpPr/>
            <p:nvPr>
              <p:custDataLst>
                <p:tags r:id="rId29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9" name="Group 44"/>
          <p:cNvGrpSpPr/>
          <p:nvPr/>
        </p:nvGrpSpPr>
        <p:grpSpPr>
          <a:xfrm>
            <a:off x="6553200" y="4495800"/>
            <a:ext cx="1143000" cy="1143000"/>
            <a:chOff x="1981200" y="5257800"/>
            <a:chExt cx="1143000" cy="1143000"/>
          </a:xfrm>
        </p:grpSpPr>
        <p:sp>
          <p:nvSpPr>
            <p:cNvPr id="46" name="Oval 45"/>
            <p:cNvSpPr/>
            <p:nvPr>
              <p:custDataLst>
                <p:tags r:id="rId28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7" name="Oval 46"/>
            <p:cNvSpPr/>
            <p:nvPr>
              <p:custDataLst>
                <p:tags r:id="rId29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8" name="Oval 47"/>
            <p:cNvSpPr/>
            <p:nvPr>
              <p:custDataLst>
                <p:tags r:id="rId29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3" name="Group 48"/>
          <p:cNvGrpSpPr/>
          <p:nvPr/>
        </p:nvGrpSpPr>
        <p:grpSpPr>
          <a:xfrm>
            <a:off x="7848600" y="4495800"/>
            <a:ext cx="1143000" cy="1143000"/>
            <a:chOff x="1981200" y="5257800"/>
            <a:chExt cx="1143000" cy="1143000"/>
          </a:xfrm>
        </p:grpSpPr>
        <p:sp>
          <p:nvSpPr>
            <p:cNvPr id="50" name="Oval 49"/>
            <p:cNvSpPr/>
            <p:nvPr>
              <p:custDataLst>
                <p:tags r:id="rId28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1" name="Oval 50"/>
            <p:cNvSpPr/>
            <p:nvPr>
              <p:custDataLst>
                <p:tags r:id="rId28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2" name="Oval 51"/>
            <p:cNvSpPr/>
            <p:nvPr>
              <p:custDataLst>
                <p:tags r:id="rId28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7" name="Group 56"/>
          <p:cNvGrpSpPr/>
          <p:nvPr/>
        </p:nvGrpSpPr>
        <p:grpSpPr>
          <a:xfrm>
            <a:off x="762000" y="5638800"/>
            <a:ext cx="1143000" cy="1143000"/>
            <a:chOff x="1981200" y="5257800"/>
            <a:chExt cx="1143000" cy="1143000"/>
          </a:xfrm>
        </p:grpSpPr>
        <p:sp>
          <p:nvSpPr>
            <p:cNvPr id="58" name="Oval 57"/>
            <p:cNvSpPr/>
            <p:nvPr>
              <p:custDataLst>
                <p:tags r:id="rId28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9" name="Oval 58"/>
            <p:cNvSpPr/>
            <p:nvPr>
              <p:custDataLst>
                <p:tags r:id="rId28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0" name="Oval 59"/>
            <p:cNvSpPr/>
            <p:nvPr>
              <p:custDataLst>
                <p:tags r:id="rId28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1" name="Group 60"/>
          <p:cNvGrpSpPr/>
          <p:nvPr/>
        </p:nvGrpSpPr>
        <p:grpSpPr>
          <a:xfrm>
            <a:off x="2057400" y="5638800"/>
            <a:ext cx="1143000" cy="1143000"/>
            <a:chOff x="1981200" y="5257800"/>
            <a:chExt cx="1143000" cy="1143000"/>
          </a:xfrm>
        </p:grpSpPr>
        <p:sp>
          <p:nvSpPr>
            <p:cNvPr id="62" name="Oval 61"/>
            <p:cNvSpPr/>
            <p:nvPr>
              <p:custDataLst>
                <p:tags r:id="rId28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3" name="Oval 62"/>
            <p:cNvSpPr/>
            <p:nvPr>
              <p:custDataLst>
                <p:tags r:id="rId28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4" name="Oval 63"/>
            <p:cNvSpPr/>
            <p:nvPr>
              <p:custDataLst>
                <p:tags r:id="rId28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2" name="Group 64"/>
          <p:cNvGrpSpPr/>
          <p:nvPr/>
        </p:nvGrpSpPr>
        <p:grpSpPr>
          <a:xfrm>
            <a:off x="76200" y="4495800"/>
            <a:ext cx="1143000" cy="1143000"/>
            <a:chOff x="1981200" y="5257800"/>
            <a:chExt cx="1143000" cy="1143000"/>
          </a:xfrm>
        </p:grpSpPr>
        <p:sp>
          <p:nvSpPr>
            <p:cNvPr id="66" name="Oval 65"/>
            <p:cNvSpPr/>
            <p:nvPr>
              <p:custDataLst>
                <p:tags r:id="rId27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7" name="Oval 66"/>
            <p:cNvSpPr/>
            <p:nvPr>
              <p:custDataLst>
                <p:tags r:id="rId27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8" name="Oval 67"/>
            <p:cNvSpPr/>
            <p:nvPr>
              <p:custDataLst>
                <p:tags r:id="rId27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3" name="Group 68"/>
          <p:cNvGrpSpPr/>
          <p:nvPr/>
        </p:nvGrpSpPr>
        <p:grpSpPr>
          <a:xfrm>
            <a:off x="1371600" y="4495800"/>
            <a:ext cx="1143000" cy="1143000"/>
            <a:chOff x="1981200" y="5257800"/>
            <a:chExt cx="1143000" cy="1143000"/>
          </a:xfrm>
        </p:grpSpPr>
        <p:sp>
          <p:nvSpPr>
            <p:cNvPr id="70" name="Oval 69"/>
            <p:cNvSpPr/>
            <p:nvPr>
              <p:custDataLst>
                <p:tags r:id="rId27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1" name="Oval 70"/>
            <p:cNvSpPr/>
            <p:nvPr>
              <p:custDataLst>
                <p:tags r:id="rId27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2" name="Oval 71"/>
            <p:cNvSpPr/>
            <p:nvPr>
              <p:custDataLst>
                <p:tags r:id="rId27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4" name="Group 72"/>
          <p:cNvGrpSpPr/>
          <p:nvPr/>
        </p:nvGrpSpPr>
        <p:grpSpPr>
          <a:xfrm>
            <a:off x="2667000" y="4495800"/>
            <a:ext cx="1143000" cy="1143000"/>
            <a:chOff x="1981200" y="5257800"/>
            <a:chExt cx="1143000" cy="1143000"/>
          </a:xfrm>
        </p:grpSpPr>
        <p:sp>
          <p:nvSpPr>
            <p:cNvPr id="74" name="Oval 73"/>
            <p:cNvSpPr/>
            <p:nvPr>
              <p:custDataLst>
                <p:tags r:id="rId27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5" name="Oval 74"/>
            <p:cNvSpPr/>
            <p:nvPr>
              <p:custDataLst>
                <p:tags r:id="rId27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6" name="Oval 75"/>
            <p:cNvSpPr/>
            <p:nvPr>
              <p:custDataLst>
                <p:tags r:id="rId27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5" name="Group 76"/>
          <p:cNvGrpSpPr/>
          <p:nvPr/>
        </p:nvGrpSpPr>
        <p:grpSpPr>
          <a:xfrm>
            <a:off x="2057400" y="3352800"/>
            <a:ext cx="1143000" cy="1143000"/>
            <a:chOff x="1981200" y="5257800"/>
            <a:chExt cx="1143000" cy="1143000"/>
          </a:xfrm>
        </p:grpSpPr>
        <p:sp>
          <p:nvSpPr>
            <p:cNvPr id="78" name="Oval 77"/>
            <p:cNvSpPr/>
            <p:nvPr>
              <p:custDataLst>
                <p:tags r:id="rId26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9" name="Oval 78"/>
            <p:cNvSpPr/>
            <p:nvPr>
              <p:custDataLst>
                <p:tags r:id="rId26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0" name="Oval 79"/>
            <p:cNvSpPr/>
            <p:nvPr>
              <p:custDataLst>
                <p:tags r:id="rId27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9" name="Group 80"/>
          <p:cNvGrpSpPr/>
          <p:nvPr/>
        </p:nvGrpSpPr>
        <p:grpSpPr>
          <a:xfrm>
            <a:off x="3352800" y="3352800"/>
            <a:ext cx="1143000" cy="1143000"/>
            <a:chOff x="1981200" y="5257800"/>
            <a:chExt cx="1143000" cy="1143000"/>
          </a:xfrm>
        </p:grpSpPr>
        <p:sp>
          <p:nvSpPr>
            <p:cNvPr id="82" name="Oval 81"/>
            <p:cNvSpPr/>
            <p:nvPr>
              <p:custDataLst>
                <p:tags r:id="rId26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3" name="Oval 82"/>
            <p:cNvSpPr/>
            <p:nvPr>
              <p:custDataLst>
                <p:tags r:id="rId26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4" name="Oval 83"/>
            <p:cNvSpPr/>
            <p:nvPr>
              <p:custDataLst>
                <p:tags r:id="rId26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53" name="Group 84"/>
          <p:cNvGrpSpPr/>
          <p:nvPr/>
        </p:nvGrpSpPr>
        <p:grpSpPr>
          <a:xfrm>
            <a:off x="4648200" y="3352800"/>
            <a:ext cx="1143000" cy="1143000"/>
            <a:chOff x="1981200" y="5257800"/>
            <a:chExt cx="1143000" cy="1143000"/>
          </a:xfrm>
        </p:grpSpPr>
        <p:sp>
          <p:nvSpPr>
            <p:cNvPr id="86" name="Oval 85"/>
            <p:cNvSpPr/>
            <p:nvPr>
              <p:custDataLst>
                <p:tags r:id="rId26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7" name="Oval 86"/>
            <p:cNvSpPr/>
            <p:nvPr>
              <p:custDataLst>
                <p:tags r:id="rId26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8" name="Oval 87"/>
            <p:cNvSpPr/>
            <p:nvPr>
              <p:custDataLst>
                <p:tags r:id="rId26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4" name="Group 88"/>
          <p:cNvGrpSpPr/>
          <p:nvPr/>
        </p:nvGrpSpPr>
        <p:grpSpPr>
          <a:xfrm>
            <a:off x="4648200" y="3352800"/>
            <a:ext cx="1143000" cy="1143000"/>
            <a:chOff x="1981200" y="5257800"/>
            <a:chExt cx="1143000" cy="1143000"/>
          </a:xfrm>
        </p:grpSpPr>
        <p:sp>
          <p:nvSpPr>
            <p:cNvPr id="90" name="Oval 89"/>
            <p:cNvSpPr/>
            <p:nvPr>
              <p:custDataLst>
                <p:tags r:id="rId25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1" name="Oval 90"/>
            <p:cNvSpPr/>
            <p:nvPr>
              <p:custDataLst>
                <p:tags r:id="rId26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2" name="Oval 91"/>
            <p:cNvSpPr/>
            <p:nvPr>
              <p:custDataLst>
                <p:tags r:id="rId26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55" name="Group 92"/>
          <p:cNvGrpSpPr/>
          <p:nvPr/>
        </p:nvGrpSpPr>
        <p:grpSpPr>
          <a:xfrm>
            <a:off x="5943600" y="3352800"/>
            <a:ext cx="1143000" cy="1143000"/>
            <a:chOff x="1981200" y="5257800"/>
            <a:chExt cx="1143000" cy="1143000"/>
          </a:xfrm>
        </p:grpSpPr>
        <p:sp>
          <p:nvSpPr>
            <p:cNvPr id="94" name="Oval 93"/>
            <p:cNvSpPr/>
            <p:nvPr>
              <p:custDataLst>
                <p:tags r:id="rId25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5" name="Oval 94"/>
            <p:cNvSpPr/>
            <p:nvPr>
              <p:custDataLst>
                <p:tags r:id="rId25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6" name="Oval 95"/>
            <p:cNvSpPr/>
            <p:nvPr>
              <p:custDataLst>
                <p:tags r:id="rId25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6" name="Group 96"/>
          <p:cNvGrpSpPr/>
          <p:nvPr/>
        </p:nvGrpSpPr>
        <p:grpSpPr>
          <a:xfrm>
            <a:off x="7239000" y="3352800"/>
            <a:ext cx="1143000" cy="1143000"/>
            <a:chOff x="1981200" y="5257800"/>
            <a:chExt cx="1143000" cy="1143000"/>
          </a:xfrm>
        </p:grpSpPr>
        <p:sp>
          <p:nvSpPr>
            <p:cNvPr id="98" name="Oval 97"/>
            <p:cNvSpPr/>
            <p:nvPr>
              <p:custDataLst>
                <p:tags r:id="rId25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9" name="Oval 98"/>
            <p:cNvSpPr/>
            <p:nvPr>
              <p:custDataLst>
                <p:tags r:id="rId25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0" name="Oval 99"/>
            <p:cNvSpPr/>
            <p:nvPr>
              <p:custDataLst>
                <p:tags r:id="rId25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7" name="Group 100"/>
          <p:cNvGrpSpPr/>
          <p:nvPr/>
        </p:nvGrpSpPr>
        <p:grpSpPr>
          <a:xfrm>
            <a:off x="762000" y="3352800"/>
            <a:ext cx="1143000" cy="1143000"/>
            <a:chOff x="1981200" y="5257800"/>
            <a:chExt cx="1143000" cy="1143000"/>
          </a:xfrm>
        </p:grpSpPr>
        <p:sp>
          <p:nvSpPr>
            <p:cNvPr id="102" name="Oval 101"/>
            <p:cNvSpPr/>
            <p:nvPr>
              <p:custDataLst>
                <p:tags r:id="rId25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3" name="Oval 102"/>
            <p:cNvSpPr/>
            <p:nvPr>
              <p:custDataLst>
                <p:tags r:id="rId25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4" name="Oval 103"/>
            <p:cNvSpPr/>
            <p:nvPr>
              <p:custDataLst>
                <p:tags r:id="rId25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61" name="Group 104"/>
          <p:cNvGrpSpPr/>
          <p:nvPr/>
        </p:nvGrpSpPr>
        <p:grpSpPr>
          <a:xfrm>
            <a:off x="2057400" y="3352800"/>
            <a:ext cx="1143000" cy="1143000"/>
            <a:chOff x="1981200" y="5257800"/>
            <a:chExt cx="1143000" cy="1143000"/>
          </a:xfrm>
        </p:grpSpPr>
        <p:sp>
          <p:nvSpPr>
            <p:cNvPr id="106" name="Oval 105"/>
            <p:cNvSpPr/>
            <p:nvPr>
              <p:custDataLst>
                <p:tags r:id="rId24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7" name="Oval 106"/>
            <p:cNvSpPr/>
            <p:nvPr>
              <p:custDataLst>
                <p:tags r:id="rId24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8" name="Oval 107"/>
            <p:cNvSpPr/>
            <p:nvPr>
              <p:custDataLst>
                <p:tags r:id="rId24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116" name="Oval 115"/>
          <p:cNvSpPr/>
          <p:nvPr>
            <p:custDataLst>
              <p:tags r:id="rId4"/>
            </p:custDataLst>
          </p:nvPr>
        </p:nvSpPr>
        <p:spPr>
          <a:xfrm>
            <a:off x="1750300" y="3542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custDataLst>
              <p:tags r:id="rId5"/>
            </p:custDataLst>
          </p:nvPr>
        </p:nvSpPr>
        <p:spPr>
          <a:xfrm>
            <a:off x="1143000" y="3487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custDataLst>
              <p:tags r:id="rId6"/>
            </p:custDataLst>
          </p:nvPr>
        </p:nvSpPr>
        <p:spPr>
          <a:xfrm>
            <a:off x="1584960" y="4182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custDataLst>
              <p:tags r:id="rId7"/>
            </p:custDataLst>
          </p:nvPr>
        </p:nvSpPr>
        <p:spPr>
          <a:xfrm>
            <a:off x="2316480" y="4191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custDataLst>
              <p:tags r:id="rId8"/>
            </p:custDataLst>
          </p:nvPr>
        </p:nvSpPr>
        <p:spPr>
          <a:xfrm>
            <a:off x="2880360" y="3580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custDataLst>
              <p:tags r:id="rId9"/>
            </p:custDataLst>
          </p:nvPr>
        </p:nvSpPr>
        <p:spPr>
          <a:xfrm>
            <a:off x="2971800" y="4297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custDataLst>
              <p:tags r:id="rId10"/>
            </p:custDataLst>
          </p:nvPr>
        </p:nvSpPr>
        <p:spPr>
          <a:xfrm>
            <a:off x="3566160" y="3602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custDataLst>
              <p:tags r:id="rId11"/>
            </p:custDataLst>
          </p:nvPr>
        </p:nvSpPr>
        <p:spPr>
          <a:xfrm>
            <a:off x="4191000" y="4158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custDataLst>
              <p:tags r:id="rId12"/>
            </p:custDataLst>
          </p:nvPr>
        </p:nvSpPr>
        <p:spPr>
          <a:xfrm>
            <a:off x="3505200" y="4297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p:nvPr>
            <p:custDataLst>
              <p:tags r:id="rId13"/>
            </p:custDataLst>
          </p:nvPr>
        </p:nvSpPr>
        <p:spPr>
          <a:xfrm>
            <a:off x="4797725" y="3465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custDataLst>
              <p:tags r:id="rId14"/>
            </p:custDataLst>
          </p:nvPr>
        </p:nvSpPr>
        <p:spPr>
          <a:xfrm>
            <a:off x="4937760" y="4206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p:nvPr>
            <p:custDataLst>
              <p:tags r:id="rId15"/>
            </p:custDataLst>
          </p:nvPr>
        </p:nvSpPr>
        <p:spPr>
          <a:xfrm>
            <a:off x="5501640" y="3626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127"/>
          <p:cNvGrpSpPr/>
          <p:nvPr/>
        </p:nvGrpSpPr>
        <p:grpSpPr>
          <a:xfrm>
            <a:off x="5257800" y="4495800"/>
            <a:ext cx="1143000" cy="1143000"/>
            <a:chOff x="1981200" y="5257800"/>
            <a:chExt cx="1143000" cy="1143000"/>
          </a:xfrm>
        </p:grpSpPr>
        <p:sp>
          <p:nvSpPr>
            <p:cNvPr id="129" name="Oval 128"/>
            <p:cNvSpPr/>
            <p:nvPr>
              <p:custDataLst>
                <p:tags r:id="rId24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0" name="Oval 129"/>
            <p:cNvSpPr/>
            <p:nvPr>
              <p:custDataLst>
                <p:tags r:id="rId24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1" name="Oval 130"/>
            <p:cNvSpPr/>
            <p:nvPr>
              <p:custDataLst>
                <p:tags r:id="rId24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69" name="Group 131"/>
          <p:cNvGrpSpPr/>
          <p:nvPr/>
        </p:nvGrpSpPr>
        <p:grpSpPr>
          <a:xfrm>
            <a:off x="6553200" y="4495800"/>
            <a:ext cx="1143000" cy="1143000"/>
            <a:chOff x="1981200" y="5257800"/>
            <a:chExt cx="1143000" cy="1143000"/>
          </a:xfrm>
        </p:grpSpPr>
        <p:sp>
          <p:nvSpPr>
            <p:cNvPr id="133" name="Oval 132"/>
            <p:cNvSpPr/>
            <p:nvPr>
              <p:custDataLst>
                <p:tags r:id="rId24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4" name="Oval 133"/>
            <p:cNvSpPr/>
            <p:nvPr>
              <p:custDataLst>
                <p:tags r:id="rId24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5" name="Oval 134"/>
            <p:cNvSpPr/>
            <p:nvPr>
              <p:custDataLst>
                <p:tags r:id="rId24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73" name="Group 135"/>
          <p:cNvGrpSpPr/>
          <p:nvPr/>
        </p:nvGrpSpPr>
        <p:grpSpPr>
          <a:xfrm>
            <a:off x="7848600" y="4495800"/>
            <a:ext cx="1143000" cy="1143000"/>
            <a:chOff x="1981200" y="5257800"/>
            <a:chExt cx="1143000" cy="1143000"/>
          </a:xfrm>
        </p:grpSpPr>
        <p:sp>
          <p:nvSpPr>
            <p:cNvPr id="137" name="Oval 136"/>
            <p:cNvSpPr/>
            <p:nvPr>
              <p:custDataLst>
                <p:tags r:id="rId23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8" name="Oval 137"/>
            <p:cNvSpPr/>
            <p:nvPr>
              <p:custDataLst>
                <p:tags r:id="rId23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9" name="Oval 138"/>
            <p:cNvSpPr/>
            <p:nvPr>
              <p:custDataLst>
                <p:tags r:id="rId24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77" name="Group 139"/>
          <p:cNvGrpSpPr/>
          <p:nvPr/>
        </p:nvGrpSpPr>
        <p:grpSpPr>
          <a:xfrm>
            <a:off x="7848600" y="4495800"/>
            <a:ext cx="1143000" cy="1143000"/>
            <a:chOff x="1981200" y="5257800"/>
            <a:chExt cx="1143000" cy="1143000"/>
          </a:xfrm>
        </p:grpSpPr>
        <p:sp>
          <p:nvSpPr>
            <p:cNvPr id="141" name="Oval 140"/>
            <p:cNvSpPr/>
            <p:nvPr>
              <p:custDataLst>
                <p:tags r:id="rId23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2" name="Oval 141"/>
            <p:cNvSpPr/>
            <p:nvPr>
              <p:custDataLst>
                <p:tags r:id="rId23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3" name="Oval 142"/>
            <p:cNvSpPr/>
            <p:nvPr>
              <p:custDataLst>
                <p:tags r:id="rId23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81" name="Group 143"/>
          <p:cNvGrpSpPr/>
          <p:nvPr/>
        </p:nvGrpSpPr>
        <p:grpSpPr>
          <a:xfrm>
            <a:off x="3962400" y="4495800"/>
            <a:ext cx="1143000" cy="1143000"/>
            <a:chOff x="1981200" y="5257800"/>
            <a:chExt cx="1143000" cy="1143000"/>
          </a:xfrm>
        </p:grpSpPr>
        <p:sp>
          <p:nvSpPr>
            <p:cNvPr id="145" name="Oval 144"/>
            <p:cNvSpPr/>
            <p:nvPr>
              <p:custDataLst>
                <p:tags r:id="rId23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6" name="Oval 145"/>
            <p:cNvSpPr/>
            <p:nvPr>
              <p:custDataLst>
                <p:tags r:id="rId23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7" name="Oval 146"/>
            <p:cNvSpPr/>
            <p:nvPr>
              <p:custDataLst>
                <p:tags r:id="rId23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85" name="Group 147"/>
          <p:cNvGrpSpPr/>
          <p:nvPr/>
        </p:nvGrpSpPr>
        <p:grpSpPr>
          <a:xfrm>
            <a:off x="5257800" y="4495800"/>
            <a:ext cx="1143000" cy="1143000"/>
            <a:chOff x="1981200" y="5257800"/>
            <a:chExt cx="1143000" cy="1143000"/>
          </a:xfrm>
        </p:grpSpPr>
        <p:sp>
          <p:nvSpPr>
            <p:cNvPr id="149" name="Oval 148"/>
            <p:cNvSpPr/>
            <p:nvPr>
              <p:custDataLst>
                <p:tags r:id="rId22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0" name="Oval 149"/>
            <p:cNvSpPr/>
            <p:nvPr>
              <p:custDataLst>
                <p:tags r:id="rId23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1" name="Oval 150"/>
            <p:cNvSpPr/>
            <p:nvPr>
              <p:custDataLst>
                <p:tags r:id="rId23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152" name="Oval 151"/>
          <p:cNvSpPr/>
          <p:nvPr>
            <p:custDataLst>
              <p:tags r:id="rId16"/>
            </p:custDataLst>
          </p:nvPr>
        </p:nvSpPr>
        <p:spPr>
          <a:xfrm>
            <a:off x="4950700" y="4685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p:nvPr>
            <p:custDataLst>
              <p:tags r:id="rId17"/>
            </p:custDataLst>
          </p:nvPr>
        </p:nvSpPr>
        <p:spPr>
          <a:xfrm>
            <a:off x="4343400" y="4630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p:cNvSpPr/>
          <p:nvPr>
            <p:custDataLst>
              <p:tags r:id="rId18"/>
            </p:custDataLst>
          </p:nvPr>
        </p:nvSpPr>
        <p:spPr>
          <a:xfrm>
            <a:off x="4785360" y="5325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custDataLst>
              <p:tags r:id="rId19"/>
            </p:custDataLst>
          </p:nvPr>
        </p:nvSpPr>
        <p:spPr>
          <a:xfrm>
            <a:off x="5516880" y="5334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custDataLst>
              <p:tags r:id="rId20"/>
            </p:custDataLst>
          </p:nvPr>
        </p:nvSpPr>
        <p:spPr>
          <a:xfrm>
            <a:off x="6080760" y="4723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custDataLst>
              <p:tags r:id="rId21"/>
            </p:custDataLst>
          </p:nvPr>
        </p:nvSpPr>
        <p:spPr>
          <a:xfrm>
            <a:off x="6172200" y="5440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custDataLst>
              <p:tags r:id="rId22"/>
            </p:custDataLst>
          </p:nvPr>
        </p:nvSpPr>
        <p:spPr>
          <a:xfrm>
            <a:off x="6766560" y="4745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custDataLst>
              <p:tags r:id="rId23"/>
            </p:custDataLst>
          </p:nvPr>
        </p:nvSpPr>
        <p:spPr>
          <a:xfrm>
            <a:off x="7391400" y="5301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custDataLst>
              <p:tags r:id="rId24"/>
            </p:custDataLst>
          </p:nvPr>
        </p:nvSpPr>
        <p:spPr>
          <a:xfrm>
            <a:off x="6705600" y="5440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p:nvPr>
            <p:custDataLst>
              <p:tags r:id="rId25"/>
            </p:custDataLst>
          </p:nvPr>
        </p:nvSpPr>
        <p:spPr>
          <a:xfrm>
            <a:off x="7998125" y="4608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custDataLst>
              <p:tags r:id="rId26"/>
            </p:custDataLst>
          </p:nvPr>
        </p:nvSpPr>
        <p:spPr>
          <a:xfrm>
            <a:off x="8138160" y="5349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custDataLst>
              <p:tags r:id="rId27"/>
            </p:custDataLst>
          </p:nvPr>
        </p:nvSpPr>
        <p:spPr>
          <a:xfrm>
            <a:off x="8702040" y="4769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163"/>
          <p:cNvGrpSpPr/>
          <p:nvPr/>
        </p:nvGrpSpPr>
        <p:grpSpPr>
          <a:xfrm>
            <a:off x="3352800" y="5638800"/>
            <a:ext cx="1143000" cy="1143000"/>
            <a:chOff x="1981200" y="5257800"/>
            <a:chExt cx="1143000" cy="1143000"/>
          </a:xfrm>
        </p:grpSpPr>
        <p:sp>
          <p:nvSpPr>
            <p:cNvPr id="165" name="Oval 164"/>
            <p:cNvSpPr/>
            <p:nvPr>
              <p:custDataLst>
                <p:tags r:id="rId22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6" name="Oval 165"/>
            <p:cNvSpPr/>
            <p:nvPr>
              <p:custDataLst>
                <p:tags r:id="rId22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7" name="Oval 166"/>
            <p:cNvSpPr/>
            <p:nvPr>
              <p:custDataLst>
                <p:tags r:id="rId22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93" name="Group 167"/>
          <p:cNvGrpSpPr/>
          <p:nvPr/>
        </p:nvGrpSpPr>
        <p:grpSpPr>
          <a:xfrm>
            <a:off x="4648200" y="5638800"/>
            <a:ext cx="1143000" cy="1143000"/>
            <a:chOff x="1981200" y="5257800"/>
            <a:chExt cx="1143000" cy="1143000"/>
          </a:xfrm>
        </p:grpSpPr>
        <p:sp>
          <p:nvSpPr>
            <p:cNvPr id="169" name="Oval 168"/>
            <p:cNvSpPr/>
            <p:nvPr>
              <p:custDataLst>
                <p:tags r:id="rId22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0" name="Oval 169"/>
            <p:cNvSpPr/>
            <p:nvPr>
              <p:custDataLst>
                <p:tags r:id="rId22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1" name="Oval 170"/>
            <p:cNvSpPr/>
            <p:nvPr>
              <p:custDataLst>
                <p:tags r:id="rId22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97" name="Group 171"/>
          <p:cNvGrpSpPr/>
          <p:nvPr/>
        </p:nvGrpSpPr>
        <p:grpSpPr>
          <a:xfrm>
            <a:off x="5943600" y="5638800"/>
            <a:ext cx="1143000" cy="1143000"/>
            <a:chOff x="1981200" y="5257800"/>
            <a:chExt cx="1143000" cy="1143000"/>
          </a:xfrm>
        </p:grpSpPr>
        <p:sp>
          <p:nvSpPr>
            <p:cNvPr id="173" name="Oval 172"/>
            <p:cNvSpPr/>
            <p:nvPr>
              <p:custDataLst>
                <p:tags r:id="rId22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4" name="Oval 173"/>
            <p:cNvSpPr/>
            <p:nvPr>
              <p:custDataLst>
                <p:tags r:id="rId22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5" name="Oval 174"/>
            <p:cNvSpPr/>
            <p:nvPr>
              <p:custDataLst>
                <p:tags r:id="rId22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01" name="Group 175"/>
          <p:cNvGrpSpPr/>
          <p:nvPr/>
        </p:nvGrpSpPr>
        <p:grpSpPr>
          <a:xfrm>
            <a:off x="5943600" y="5638800"/>
            <a:ext cx="1143000" cy="1143000"/>
            <a:chOff x="1981200" y="5257800"/>
            <a:chExt cx="1143000" cy="1143000"/>
          </a:xfrm>
        </p:grpSpPr>
        <p:sp>
          <p:nvSpPr>
            <p:cNvPr id="177" name="Oval 176"/>
            <p:cNvSpPr/>
            <p:nvPr>
              <p:custDataLst>
                <p:tags r:id="rId21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8" name="Oval 177"/>
            <p:cNvSpPr/>
            <p:nvPr>
              <p:custDataLst>
                <p:tags r:id="rId21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9" name="Oval 178"/>
            <p:cNvSpPr/>
            <p:nvPr>
              <p:custDataLst>
                <p:tags r:id="rId21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105" name="Group 179"/>
          <p:cNvGrpSpPr/>
          <p:nvPr/>
        </p:nvGrpSpPr>
        <p:grpSpPr>
          <a:xfrm>
            <a:off x="2057400" y="5638800"/>
            <a:ext cx="1143000" cy="1143000"/>
            <a:chOff x="1981200" y="5257800"/>
            <a:chExt cx="1143000" cy="1143000"/>
          </a:xfrm>
        </p:grpSpPr>
        <p:sp>
          <p:nvSpPr>
            <p:cNvPr id="181" name="Oval 180"/>
            <p:cNvSpPr/>
            <p:nvPr>
              <p:custDataLst>
                <p:tags r:id="rId21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2" name="Oval 181"/>
            <p:cNvSpPr/>
            <p:nvPr>
              <p:custDataLst>
                <p:tags r:id="rId21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3" name="Oval 182"/>
            <p:cNvSpPr/>
            <p:nvPr>
              <p:custDataLst>
                <p:tags r:id="rId21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109" name="Group 183"/>
          <p:cNvGrpSpPr/>
          <p:nvPr/>
        </p:nvGrpSpPr>
        <p:grpSpPr>
          <a:xfrm>
            <a:off x="3352800" y="5638800"/>
            <a:ext cx="1143000" cy="1143000"/>
            <a:chOff x="1981200" y="5257800"/>
            <a:chExt cx="1143000" cy="1143000"/>
          </a:xfrm>
        </p:grpSpPr>
        <p:sp>
          <p:nvSpPr>
            <p:cNvPr id="185" name="Oval 184"/>
            <p:cNvSpPr/>
            <p:nvPr>
              <p:custDataLst>
                <p:tags r:id="rId21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6" name="Oval 185"/>
            <p:cNvSpPr/>
            <p:nvPr>
              <p:custDataLst>
                <p:tags r:id="rId21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7" name="Oval 186"/>
            <p:cNvSpPr/>
            <p:nvPr>
              <p:custDataLst>
                <p:tags r:id="rId21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188" name="Oval 187"/>
          <p:cNvSpPr/>
          <p:nvPr>
            <p:custDataLst>
              <p:tags r:id="rId28"/>
            </p:custDataLst>
          </p:nvPr>
        </p:nvSpPr>
        <p:spPr>
          <a:xfrm>
            <a:off x="3045700" y="5828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p:custDataLst>
              <p:tags r:id="rId29"/>
            </p:custDataLst>
          </p:nvPr>
        </p:nvSpPr>
        <p:spPr>
          <a:xfrm>
            <a:off x="2880360" y="6468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p:custDataLst>
              <p:tags r:id="rId30"/>
            </p:custDataLst>
          </p:nvPr>
        </p:nvSpPr>
        <p:spPr>
          <a:xfrm>
            <a:off x="3611880" y="6477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p:custDataLst>
              <p:tags r:id="rId31"/>
            </p:custDataLst>
          </p:nvPr>
        </p:nvSpPr>
        <p:spPr>
          <a:xfrm>
            <a:off x="4175760" y="5866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p:custDataLst>
              <p:tags r:id="rId32"/>
            </p:custDataLst>
          </p:nvPr>
        </p:nvSpPr>
        <p:spPr>
          <a:xfrm>
            <a:off x="3657600" y="563549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p:custDataLst>
              <p:tags r:id="rId33"/>
            </p:custDataLst>
          </p:nvPr>
        </p:nvSpPr>
        <p:spPr>
          <a:xfrm>
            <a:off x="4861560" y="5888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p:custDataLst>
              <p:tags r:id="rId34"/>
            </p:custDataLst>
          </p:nvPr>
        </p:nvSpPr>
        <p:spPr>
          <a:xfrm>
            <a:off x="5486400" y="6444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p:custDataLst>
              <p:tags r:id="rId35"/>
            </p:custDataLst>
          </p:nvPr>
        </p:nvSpPr>
        <p:spPr>
          <a:xfrm>
            <a:off x="4800600" y="6583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p:custDataLst>
              <p:tags r:id="rId36"/>
            </p:custDataLst>
          </p:nvPr>
        </p:nvSpPr>
        <p:spPr>
          <a:xfrm>
            <a:off x="6093125" y="5751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p:custDataLst>
              <p:tags r:id="rId37"/>
            </p:custDataLst>
          </p:nvPr>
        </p:nvSpPr>
        <p:spPr>
          <a:xfrm>
            <a:off x="6233160" y="6492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p:custDataLst>
              <p:tags r:id="rId38"/>
            </p:custDataLst>
          </p:nvPr>
        </p:nvSpPr>
        <p:spPr>
          <a:xfrm>
            <a:off x="6797040" y="5912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oup 199"/>
          <p:cNvGrpSpPr/>
          <p:nvPr/>
        </p:nvGrpSpPr>
        <p:grpSpPr>
          <a:xfrm>
            <a:off x="76200" y="4494650"/>
            <a:ext cx="1143000" cy="1143000"/>
            <a:chOff x="1981200" y="5257800"/>
            <a:chExt cx="1143000" cy="1143000"/>
          </a:xfrm>
        </p:grpSpPr>
        <p:sp>
          <p:nvSpPr>
            <p:cNvPr id="201" name="Oval 200"/>
            <p:cNvSpPr/>
            <p:nvPr>
              <p:custDataLst>
                <p:tags r:id="rId20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2" name="Oval 201"/>
            <p:cNvSpPr/>
            <p:nvPr>
              <p:custDataLst>
                <p:tags r:id="rId20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3" name="Oval 202"/>
            <p:cNvSpPr/>
            <p:nvPr>
              <p:custDataLst>
                <p:tags r:id="rId21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12" name="Group 203"/>
          <p:cNvGrpSpPr/>
          <p:nvPr/>
        </p:nvGrpSpPr>
        <p:grpSpPr>
          <a:xfrm>
            <a:off x="1371600" y="4494650"/>
            <a:ext cx="1143000" cy="1143000"/>
            <a:chOff x="1981200" y="5257800"/>
            <a:chExt cx="1143000" cy="1143000"/>
          </a:xfrm>
        </p:grpSpPr>
        <p:sp>
          <p:nvSpPr>
            <p:cNvPr id="205" name="Oval 204"/>
            <p:cNvSpPr/>
            <p:nvPr>
              <p:custDataLst>
                <p:tags r:id="rId20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6" name="Oval 205"/>
            <p:cNvSpPr/>
            <p:nvPr>
              <p:custDataLst>
                <p:tags r:id="rId20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7" name="Oval 206"/>
            <p:cNvSpPr/>
            <p:nvPr>
              <p:custDataLst>
                <p:tags r:id="rId20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28" name="Group 207"/>
          <p:cNvGrpSpPr/>
          <p:nvPr/>
        </p:nvGrpSpPr>
        <p:grpSpPr>
          <a:xfrm>
            <a:off x="2667000" y="4494650"/>
            <a:ext cx="1143000" cy="1143000"/>
            <a:chOff x="1981200" y="5257800"/>
            <a:chExt cx="1143000" cy="1143000"/>
          </a:xfrm>
        </p:grpSpPr>
        <p:sp>
          <p:nvSpPr>
            <p:cNvPr id="209" name="Oval 208"/>
            <p:cNvSpPr/>
            <p:nvPr>
              <p:custDataLst>
                <p:tags r:id="rId20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0" name="Oval 209"/>
            <p:cNvSpPr/>
            <p:nvPr>
              <p:custDataLst>
                <p:tags r:id="rId20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1" name="Oval 210"/>
            <p:cNvSpPr/>
            <p:nvPr>
              <p:custDataLst>
                <p:tags r:id="rId20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2" name="Group 211"/>
          <p:cNvGrpSpPr/>
          <p:nvPr/>
        </p:nvGrpSpPr>
        <p:grpSpPr>
          <a:xfrm>
            <a:off x="76200" y="4494650"/>
            <a:ext cx="1143000" cy="1143000"/>
            <a:chOff x="1981200" y="5257800"/>
            <a:chExt cx="1143000" cy="1143000"/>
          </a:xfrm>
        </p:grpSpPr>
        <p:sp>
          <p:nvSpPr>
            <p:cNvPr id="213" name="Oval 212"/>
            <p:cNvSpPr/>
            <p:nvPr>
              <p:custDataLst>
                <p:tags r:id="rId19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4" name="Oval 213"/>
            <p:cNvSpPr/>
            <p:nvPr>
              <p:custDataLst>
                <p:tags r:id="rId20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5" name="Oval 214"/>
            <p:cNvSpPr/>
            <p:nvPr>
              <p:custDataLst>
                <p:tags r:id="rId20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6" name="Group 215"/>
          <p:cNvGrpSpPr/>
          <p:nvPr/>
        </p:nvGrpSpPr>
        <p:grpSpPr>
          <a:xfrm>
            <a:off x="1371600" y="4494650"/>
            <a:ext cx="1143000" cy="1143000"/>
            <a:chOff x="1981200" y="5257800"/>
            <a:chExt cx="1143000" cy="1143000"/>
          </a:xfrm>
        </p:grpSpPr>
        <p:sp>
          <p:nvSpPr>
            <p:cNvPr id="217" name="Oval 216"/>
            <p:cNvSpPr/>
            <p:nvPr>
              <p:custDataLst>
                <p:tags r:id="rId19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8" name="Oval 217"/>
            <p:cNvSpPr/>
            <p:nvPr>
              <p:custDataLst>
                <p:tags r:id="rId19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9" name="Oval 218"/>
            <p:cNvSpPr/>
            <p:nvPr>
              <p:custDataLst>
                <p:tags r:id="rId19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140" name="Group 219"/>
          <p:cNvGrpSpPr/>
          <p:nvPr/>
        </p:nvGrpSpPr>
        <p:grpSpPr>
          <a:xfrm>
            <a:off x="2667000" y="4494650"/>
            <a:ext cx="1143000" cy="1143000"/>
            <a:chOff x="1981200" y="5257800"/>
            <a:chExt cx="1143000" cy="1143000"/>
          </a:xfrm>
        </p:grpSpPr>
        <p:sp>
          <p:nvSpPr>
            <p:cNvPr id="221" name="Oval 220"/>
            <p:cNvSpPr/>
            <p:nvPr>
              <p:custDataLst>
                <p:tags r:id="rId19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2" name="Oval 221"/>
            <p:cNvSpPr/>
            <p:nvPr>
              <p:custDataLst>
                <p:tags r:id="rId19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3" name="Oval 222"/>
            <p:cNvSpPr/>
            <p:nvPr>
              <p:custDataLst>
                <p:tags r:id="rId19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44" name="Group 223"/>
          <p:cNvGrpSpPr/>
          <p:nvPr/>
        </p:nvGrpSpPr>
        <p:grpSpPr>
          <a:xfrm>
            <a:off x="2667000" y="4494650"/>
            <a:ext cx="1143000" cy="1143000"/>
            <a:chOff x="1981200" y="5257800"/>
            <a:chExt cx="1143000" cy="1143000"/>
          </a:xfrm>
        </p:grpSpPr>
        <p:sp>
          <p:nvSpPr>
            <p:cNvPr id="225" name="Oval 224"/>
            <p:cNvSpPr/>
            <p:nvPr>
              <p:custDataLst>
                <p:tags r:id="rId19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6" name="Oval 225"/>
            <p:cNvSpPr/>
            <p:nvPr>
              <p:custDataLst>
                <p:tags r:id="rId19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7" name="Oval 226"/>
            <p:cNvSpPr/>
            <p:nvPr>
              <p:custDataLst>
                <p:tags r:id="rId19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148" name="Group 227"/>
          <p:cNvGrpSpPr/>
          <p:nvPr/>
        </p:nvGrpSpPr>
        <p:grpSpPr>
          <a:xfrm>
            <a:off x="76200" y="4494650"/>
            <a:ext cx="1143000" cy="1143000"/>
            <a:chOff x="1981200" y="5257800"/>
            <a:chExt cx="1143000" cy="1143000"/>
          </a:xfrm>
        </p:grpSpPr>
        <p:sp>
          <p:nvSpPr>
            <p:cNvPr id="229" name="Oval 228"/>
            <p:cNvSpPr/>
            <p:nvPr>
              <p:custDataLst>
                <p:tags r:id="rId18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0" name="Oval 229"/>
            <p:cNvSpPr/>
            <p:nvPr>
              <p:custDataLst>
                <p:tags r:id="rId18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1" name="Oval 230"/>
            <p:cNvSpPr/>
            <p:nvPr>
              <p:custDataLst>
                <p:tags r:id="rId18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232" name="Oval 231"/>
          <p:cNvSpPr/>
          <p:nvPr>
            <p:custDataLst>
              <p:tags r:id="rId39"/>
            </p:custDataLst>
          </p:nvPr>
        </p:nvSpPr>
        <p:spPr>
          <a:xfrm>
            <a:off x="335280" y="53328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p:cNvSpPr/>
          <p:nvPr>
            <p:custDataLst>
              <p:tags r:id="rId40"/>
            </p:custDataLst>
          </p:nvPr>
        </p:nvSpPr>
        <p:spPr>
          <a:xfrm>
            <a:off x="899160" y="472238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p:cNvSpPr/>
          <p:nvPr>
            <p:custDataLst>
              <p:tags r:id="rId41"/>
            </p:custDataLst>
          </p:nvPr>
        </p:nvSpPr>
        <p:spPr>
          <a:xfrm>
            <a:off x="990600" y="5439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p:cNvSpPr/>
          <p:nvPr>
            <p:custDataLst>
              <p:tags r:id="rId42"/>
            </p:custDataLst>
          </p:nvPr>
        </p:nvSpPr>
        <p:spPr>
          <a:xfrm>
            <a:off x="1584960" y="474395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p:cNvSpPr/>
          <p:nvPr>
            <p:custDataLst>
              <p:tags r:id="rId43"/>
            </p:custDataLst>
          </p:nvPr>
        </p:nvSpPr>
        <p:spPr>
          <a:xfrm>
            <a:off x="2209800" y="53003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Oval 236"/>
          <p:cNvSpPr/>
          <p:nvPr>
            <p:custDataLst>
              <p:tags r:id="rId44"/>
            </p:custDataLst>
          </p:nvPr>
        </p:nvSpPr>
        <p:spPr>
          <a:xfrm>
            <a:off x="1524000" y="5439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p:cNvSpPr/>
          <p:nvPr>
            <p:custDataLst>
              <p:tags r:id="rId45"/>
            </p:custDataLst>
          </p:nvPr>
        </p:nvSpPr>
        <p:spPr>
          <a:xfrm>
            <a:off x="2816525" y="46076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Oval 238"/>
          <p:cNvSpPr/>
          <p:nvPr>
            <p:custDataLst>
              <p:tags r:id="rId46"/>
            </p:custDataLst>
          </p:nvPr>
        </p:nvSpPr>
        <p:spPr>
          <a:xfrm>
            <a:off x="2956560" y="534809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p:cNvSpPr/>
          <p:nvPr>
            <p:custDataLst>
              <p:tags r:id="rId47"/>
            </p:custDataLst>
          </p:nvPr>
        </p:nvSpPr>
        <p:spPr>
          <a:xfrm>
            <a:off x="3520440" y="47681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4" name="Group 258"/>
          <p:cNvGrpSpPr/>
          <p:nvPr/>
        </p:nvGrpSpPr>
        <p:grpSpPr>
          <a:xfrm>
            <a:off x="7239000" y="3351650"/>
            <a:ext cx="1143000" cy="1143000"/>
            <a:chOff x="1981200" y="5257800"/>
            <a:chExt cx="1143000" cy="1143000"/>
          </a:xfrm>
        </p:grpSpPr>
        <p:sp>
          <p:nvSpPr>
            <p:cNvPr id="260" name="Oval 259"/>
            <p:cNvSpPr/>
            <p:nvPr>
              <p:custDataLst>
                <p:tags r:id="rId18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1" name="Oval 260"/>
            <p:cNvSpPr/>
            <p:nvPr>
              <p:custDataLst>
                <p:tags r:id="rId18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2" name="Oval 261"/>
            <p:cNvSpPr/>
            <p:nvPr>
              <p:custDataLst>
                <p:tags r:id="rId18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68" name="Group 262"/>
          <p:cNvGrpSpPr/>
          <p:nvPr/>
        </p:nvGrpSpPr>
        <p:grpSpPr>
          <a:xfrm>
            <a:off x="5943600" y="3351650"/>
            <a:ext cx="1143000" cy="1143000"/>
            <a:chOff x="1981200" y="5257800"/>
            <a:chExt cx="1143000" cy="1143000"/>
          </a:xfrm>
        </p:grpSpPr>
        <p:sp>
          <p:nvSpPr>
            <p:cNvPr id="264" name="Oval 263"/>
            <p:cNvSpPr/>
            <p:nvPr>
              <p:custDataLst>
                <p:tags r:id="rId18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5" name="Oval 264"/>
            <p:cNvSpPr/>
            <p:nvPr>
              <p:custDataLst>
                <p:tags r:id="rId18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6" name="Oval 265"/>
            <p:cNvSpPr/>
            <p:nvPr>
              <p:custDataLst>
                <p:tags r:id="rId18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172" name="Group 266"/>
          <p:cNvGrpSpPr/>
          <p:nvPr/>
        </p:nvGrpSpPr>
        <p:grpSpPr>
          <a:xfrm>
            <a:off x="7239000" y="3351650"/>
            <a:ext cx="1143000" cy="1143000"/>
            <a:chOff x="1981200" y="5257800"/>
            <a:chExt cx="1143000" cy="1143000"/>
          </a:xfrm>
        </p:grpSpPr>
        <p:sp>
          <p:nvSpPr>
            <p:cNvPr id="268" name="Oval 267"/>
            <p:cNvSpPr/>
            <p:nvPr>
              <p:custDataLst>
                <p:tags r:id="rId17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9" name="Oval 268"/>
            <p:cNvSpPr/>
            <p:nvPr>
              <p:custDataLst>
                <p:tags r:id="rId17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0" name="Oval 269"/>
            <p:cNvSpPr/>
            <p:nvPr>
              <p:custDataLst>
                <p:tags r:id="rId18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271" name="Oval 270"/>
          <p:cNvSpPr/>
          <p:nvPr>
            <p:custDataLst>
              <p:tags r:id="rId48"/>
            </p:custDataLst>
          </p:nvPr>
        </p:nvSpPr>
        <p:spPr>
          <a:xfrm>
            <a:off x="1658860" y="45072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p:custDataLst>
              <p:tags r:id="rId49"/>
            </p:custDataLst>
          </p:nvPr>
        </p:nvSpPr>
        <p:spPr>
          <a:xfrm>
            <a:off x="6324600" y="348679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p:custDataLst>
              <p:tags r:id="rId50"/>
            </p:custDataLst>
          </p:nvPr>
        </p:nvSpPr>
        <p:spPr>
          <a:xfrm>
            <a:off x="6766560" y="41812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p:cNvSpPr/>
          <p:nvPr>
            <p:custDataLst>
              <p:tags r:id="rId51"/>
            </p:custDataLst>
          </p:nvPr>
        </p:nvSpPr>
        <p:spPr>
          <a:xfrm>
            <a:off x="7498080" y="41898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p:custDataLst>
              <p:tags r:id="rId52"/>
            </p:custDataLst>
          </p:nvPr>
        </p:nvSpPr>
        <p:spPr>
          <a:xfrm>
            <a:off x="8061960" y="357938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p:cNvSpPr/>
          <p:nvPr>
            <p:custDataLst>
              <p:tags r:id="rId53"/>
            </p:custDataLst>
          </p:nvPr>
        </p:nvSpPr>
        <p:spPr>
          <a:xfrm>
            <a:off x="8153400" y="4296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6" name="Group 276"/>
          <p:cNvGrpSpPr/>
          <p:nvPr/>
        </p:nvGrpSpPr>
        <p:grpSpPr>
          <a:xfrm>
            <a:off x="7239000" y="5641964"/>
            <a:ext cx="1143000" cy="1143000"/>
            <a:chOff x="1981200" y="5257800"/>
            <a:chExt cx="1143000" cy="1143000"/>
          </a:xfrm>
        </p:grpSpPr>
        <p:sp>
          <p:nvSpPr>
            <p:cNvPr id="278" name="Oval 277"/>
            <p:cNvSpPr/>
            <p:nvPr>
              <p:custDataLst>
                <p:tags r:id="rId17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9" name="Oval 278"/>
            <p:cNvSpPr/>
            <p:nvPr>
              <p:custDataLst>
                <p:tags r:id="rId17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0" name="Oval 279"/>
            <p:cNvSpPr/>
            <p:nvPr>
              <p:custDataLst>
                <p:tags r:id="rId17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80" name="Group 280"/>
          <p:cNvGrpSpPr/>
          <p:nvPr/>
        </p:nvGrpSpPr>
        <p:grpSpPr>
          <a:xfrm>
            <a:off x="7239000" y="5641964"/>
            <a:ext cx="1143000" cy="1143000"/>
            <a:chOff x="1981200" y="5257800"/>
            <a:chExt cx="1143000" cy="1143000"/>
          </a:xfrm>
        </p:grpSpPr>
        <p:sp>
          <p:nvSpPr>
            <p:cNvPr id="282" name="Oval 281"/>
            <p:cNvSpPr/>
            <p:nvPr>
              <p:custDataLst>
                <p:tags r:id="rId17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3" name="Oval 282"/>
            <p:cNvSpPr/>
            <p:nvPr>
              <p:custDataLst>
                <p:tags r:id="rId17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4" name="Oval 283"/>
            <p:cNvSpPr/>
            <p:nvPr>
              <p:custDataLst>
                <p:tags r:id="rId17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84" name="Group 284"/>
          <p:cNvGrpSpPr/>
          <p:nvPr/>
        </p:nvGrpSpPr>
        <p:grpSpPr>
          <a:xfrm>
            <a:off x="7239000" y="5641964"/>
            <a:ext cx="1143000" cy="1143000"/>
            <a:chOff x="1981200" y="5257800"/>
            <a:chExt cx="1143000" cy="1143000"/>
          </a:xfrm>
        </p:grpSpPr>
        <p:sp>
          <p:nvSpPr>
            <p:cNvPr id="286" name="Oval 285"/>
            <p:cNvSpPr/>
            <p:nvPr>
              <p:custDataLst>
                <p:tags r:id="rId16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7" name="Oval 286"/>
            <p:cNvSpPr/>
            <p:nvPr>
              <p:custDataLst>
                <p:tags r:id="rId17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8" name="Oval 287"/>
            <p:cNvSpPr/>
            <p:nvPr>
              <p:custDataLst>
                <p:tags r:id="rId17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289" name="Oval 288"/>
          <p:cNvSpPr/>
          <p:nvPr>
            <p:custDataLst>
              <p:tags r:id="rId54"/>
            </p:custDataLst>
          </p:nvPr>
        </p:nvSpPr>
        <p:spPr>
          <a:xfrm>
            <a:off x="8227300" y="583117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p:custDataLst>
              <p:tags r:id="rId55"/>
            </p:custDataLst>
          </p:nvPr>
        </p:nvSpPr>
        <p:spPr>
          <a:xfrm>
            <a:off x="7620000" y="57771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p:custDataLst>
              <p:tags r:id="rId56"/>
            </p:custDataLst>
          </p:nvPr>
        </p:nvSpPr>
        <p:spPr>
          <a:xfrm>
            <a:off x="8061960" y="6471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0" name="Group 291"/>
          <p:cNvGrpSpPr/>
          <p:nvPr/>
        </p:nvGrpSpPr>
        <p:grpSpPr>
          <a:xfrm>
            <a:off x="762000" y="5641964"/>
            <a:ext cx="1143000" cy="1143000"/>
            <a:chOff x="1981200" y="5257800"/>
            <a:chExt cx="1143000" cy="1143000"/>
          </a:xfrm>
        </p:grpSpPr>
        <p:sp>
          <p:nvSpPr>
            <p:cNvPr id="293" name="Oval 292"/>
            <p:cNvSpPr/>
            <p:nvPr>
              <p:custDataLst>
                <p:tags r:id="rId16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4" name="Oval 293"/>
            <p:cNvSpPr/>
            <p:nvPr>
              <p:custDataLst>
                <p:tags r:id="rId16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5" name="Oval 294"/>
            <p:cNvSpPr/>
            <p:nvPr>
              <p:custDataLst>
                <p:tags r:id="rId16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04" name="Group 295"/>
          <p:cNvGrpSpPr/>
          <p:nvPr/>
        </p:nvGrpSpPr>
        <p:grpSpPr>
          <a:xfrm>
            <a:off x="762000" y="5641964"/>
            <a:ext cx="1143000" cy="1143000"/>
            <a:chOff x="1981200" y="5257800"/>
            <a:chExt cx="1143000" cy="1143000"/>
          </a:xfrm>
        </p:grpSpPr>
        <p:sp>
          <p:nvSpPr>
            <p:cNvPr id="297" name="Oval 296"/>
            <p:cNvSpPr/>
            <p:nvPr>
              <p:custDataLst>
                <p:tags r:id="rId16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8" name="Oval 297"/>
            <p:cNvSpPr/>
            <p:nvPr>
              <p:custDataLst>
                <p:tags r:id="rId16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9" name="Oval 298"/>
            <p:cNvSpPr/>
            <p:nvPr>
              <p:custDataLst>
                <p:tags r:id="rId16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08" name="Group 299"/>
          <p:cNvGrpSpPr/>
          <p:nvPr/>
        </p:nvGrpSpPr>
        <p:grpSpPr>
          <a:xfrm>
            <a:off x="762000" y="5641964"/>
            <a:ext cx="1143000" cy="1143000"/>
            <a:chOff x="1981200" y="5257800"/>
            <a:chExt cx="1143000" cy="1143000"/>
          </a:xfrm>
        </p:grpSpPr>
        <p:sp>
          <p:nvSpPr>
            <p:cNvPr id="301" name="Oval 300"/>
            <p:cNvSpPr/>
            <p:nvPr>
              <p:custDataLst>
                <p:tags r:id="rId16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2" name="Oval 301"/>
            <p:cNvSpPr/>
            <p:nvPr>
              <p:custDataLst>
                <p:tags r:id="rId16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3" name="Oval 302"/>
            <p:cNvSpPr/>
            <p:nvPr>
              <p:custDataLst>
                <p:tags r:id="rId16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304" name="Oval 303"/>
          <p:cNvSpPr/>
          <p:nvPr>
            <p:custDataLst>
              <p:tags r:id="rId57"/>
            </p:custDataLst>
          </p:nvPr>
        </p:nvSpPr>
        <p:spPr>
          <a:xfrm>
            <a:off x="911525" y="575497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Oval 304"/>
          <p:cNvSpPr/>
          <p:nvPr>
            <p:custDataLst>
              <p:tags r:id="rId58"/>
            </p:custDataLst>
          </p:nvPr>
        </p:nvSpPr>
        <p:spPr>
          <a:xfrm>
            <a:off x="1051560" y="64954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Oval 305"/>
          <p:cNvSpPr/>
          <p:nvPr>
            <p:custDataLst>
              <p:tags r:id="rId59"/>
            </p:custDataLst>
          </p:nvPr>
        </p:nvSpPr>
        <p:spPr>
          <a:xfrm>
            <a:off x="1615440" y="591542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lowchart: Merge 110"/>
          <p:cNvSpPr/>
          <p:nvPr>
            <p:custDataLst>
              <p:tags r:id="rId60"/>
            </p:custDataLst>
          </p:nvPr>
        </p:nvSpPr>
        <p:spPr>
          <a:xfrm>
            <a:off x="-22994" y="-1"/>
            <a:ext cx="2014288" cy="140750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9 w 10000"/>
              <a:gd name="connsiteY2" fmla="*/ 10000 h 10000"/>
              <a:gd name="connsiteX3" fmla="*/ 0 w 10000"/>
              <a:gd name="connsiteY3" fmla="*/ 0 h 10000"/>
              <a:gd name="connsiteX0" fmla="*/ 0 w 14941"/>
              <a:gd name="connsiteY0" fmla="*/ 0 h 10000"/>
              <a:gd name="connsiteX1" fmla="*/ 14941 w 14941"/>
              <a:gd name="connsiteY1" fmla="*/ 0 h 10000"/>
              <a:gd name="connsiteX2" fmla="*/ 59 w 14941"/>
              <a:gd name="connsiteY2" fmla="*/ 10000 h 10000"/>
              <a:gd name="connsiteX3" fmla="*/ 0 w 14941"/>
              <a:gd name="connsiteY3" fmla="*/ 0 h 10000"/>
              <a:gd name="connsiteX0" fmla="*/ 23 w 14964"/>
              <a:gd name="connsiteY0" fmla="*/ 0 h 8396"/>
              <a:gd name="connsiteX1" fmla="*/ 14964 w 14964"/>
              <a:gd name="connsiteY1" fmla="*/ 0 h 8396"/>
              <a:gd name="connsiteX2" fmla="*/ 4 w 14964"/>
              <a:gd name="connsiteY2" fmla="*/ 8396 h 8396"/>
              <a:gd name="connsiteX3" fmla="*/ 23 w 14964"/>
              <a:gd name="connsiteY3" fmla="*/ 0 h 8396"/>
              <a:gd name="connsiteX0" fmla="*/ 15 w 7956"/>
              <a:gd name="connsiteY0" fmla="*/ 0 h 10000"/>
              <a:gd name="connsiteX1" fmla="*/ 7956 w 7956"/>
              <a:gd name="connsiteY1" fmla="*/ 96 h 10000"/>
              <a:gd name="connsiteX2" fmla="*/ 3 w 7956"/>
              <a:gd name="connsiteY2" fmla="*/ 10000 h 10000"/>
              <a:gd name="connsiteX3" fmla="*/ 15 w 7956"/>
              <a:gd name="connsiteY3" fmla="*/ 0 h 10000"/>
              <a:gd name="connsiteX0" fmla="*/ 19 w 9671"/>
              <a:gd name="connsiteY0" fmla="*/ 0 h 10000"/>
              <a:gd name="connsiteX1" fmla="*/ 9671 w 9671"/>
              <a:gd name="connsiteY1" fmla="*/ 96 h 10000"/>
              <a:gd name="connsiteX2" fmla="*/ 4 w 9671"/>
              <a:gd name="connsiteY2" fmla="*/ 10000 h 10000"/>
              <a:gd name="connsiteX3" fmla="*/ 19 w 9671"/>
              <a:gd name="connsiteY3" fmla="*/ 0 h 10000"/>
              <a:gd name="connsiteX0" fmla="*/ 20 w 10204"/>
              <a:gd name="connsiteY0" fmla="*/ 0 h 10000"/>
              <a:gd name="connsiteX1" fmla="*/ 10204 w 10204"/>
              <a:gd name="connsiteY1" fmla="*/ 0 h 10000"/>
              <a:gd name="connsiteX2" fmla="*/ 4 w 10204"/>
              <a:gd name="connsiteY2" fmla="*/ 10000 h 10000"/>
              <a:gd name="connsiteX3" fmla="*/ 20 w 10204"/>
              <a:gd name="connsiteY3" fmla="*/ 0 h 10000"/>
            </a:gdLst>
            <a:ahLst/>
            <a:cxnLst>
              <a:cxn ang="0">
                <a:pos x="connsiteX0" y="connsiteY0"/>
              </a:cxn>
              <a:cxn ang="0">
                <a:pos x="connsiteX1" y="connsiteY1"/>
              </a:cxn>
              <a:cxn ang="0">
                <a:pos x="connsiteX2" y="connsiteY2"/>
              </a:cxn>
              <a:cxn ang="0">
                <a:pos x="connsiteX3" y="connsiteY3"/>
              </a:cxn>
            </a:cxnLst>
            <a:rect l="l" t="t" r="r" b="b"/>
            <a:pathLst>
              <a:path w="10204" h="10000">
                <a:moveTo>
                  <a:pt x="20" y="0"/>
                </a:moveTo>
                <a:lnTo>
                  <a:pt x="10204" y="0"/>
                </a:lnTo>
                <a:lnTo>
                  <a:pt x="4" y="10000"/>
                </a:lnTo>
                <a:cubicBezTo>
                  <a:pt x="-14" y="6030"/>
                  <a:pt x="37" y="3970"/>
                  <a:pt x="20" y="0"/>
                </a:cubicBezTo>
                <a:close/>
              </a:path>
            </a:pathLst>
          </a:custGeom>
        </p:spPr>
        <p:style>
          <a:lnRef idx="1">
            <a:schemeClr val="dk1"/>
          </a:lnRef>
          <a:fillRef idx="2">
            <a:schemeClr val="dk1"/>
          </a:fillRef>
          <a:effectRef idx="1">
            <a:schemeClr val="dk1"/>
          </a:effectRef>
          <a:fontRef idx="minor">
            <a:schemeClr val="dk1"/>
          </a:fontRef>
        </p:style>
        <p:txBody>
          <a:bodyPr rIns="731520" rtlCol="0" anchor="ctr"/>
          <a:lstStyle/>
          <a:p>
            <a:pPr algn="ctr"/>
            <a:r>
              <a:rPr lang="en-US" sz="2000" dirty="0" smtClean="0"/>
              <a:t>X-ray or UV </a:t>
            </a:r>
          </a:p>
          <a:p>
            <a:r>
              <a:rPr lang="en-US" sz="2000" dirty="0" smtClean="0"/>
              <a:t>Source</a:t>
            </a:r>
          </a:p>
          <a:p>
            <a:pPr algn="ctr"/>
            <a:endParaRPr lang="en-US" dirty="0"/>
          </a:p>
          <a:p>
            <a:pPr algn="ctr"/>
            <a:endParaRPr lang="en-US" dirty="0"/>
          </a:p>
        </p:txBody>
      </p:sp>
      <p:sp>
        <p:nvSpPr>
          <p:cNvPr id="115" name="TextBox 114"/>
          <p:cNvSpPr txBox="1"/>
          <p:nvPr>
            <p:custDataLst>
              <p:tags r:id="rId61"/>
            </p:custDataLst>
          </p:nvPr>
        </p:nvSpPr>
        <p:spPr>
          <a:xfrm>
            <a:off x="2735580" y="-1"/>
            <a:ext cx="3314700" cy="461665"/>
          </a:xfrm>
          <a:prstGeom prst="rect">
            <a:avLst/>
          </a:prstGeom>
          <a:noFill/>
        </p:spPr>
        <p:txBody>
          <a:bodyPr wrap="square" rtlCol="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Kinetic Energy Analyzer</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308" name="Straight Arrow Connector 307"/>
          <p:cNvCxnSpPr>
            <a:endCxn id="122" idx="1"/>
          </p:cNvCxnSpPr>
          <p:nvPr/>
        </p:nvCxnSpPr>
        <p:spPr>
          <a:xfrm>
            <a:off x="762000" y="838201"/>
            <a:ext cx="2817551" cy="2777294"/>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3" name="Oval 312"/>
          <p:cNvSpPr/>
          <p:nvPr>
            <p:custDataLst>
              <p:tags r:id="rId62"/>
            </p:custDataLst>
          </p:nvPr>
        </p:nvSpPr>
        <p:spPr>
          <a:xfrm>
            <a:off x="2937919"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Oval 313"/>
          <p:cNvSpPr/>
          <p:nvPr>
            <p:custDataLst>
              <p:tags r:id="rId63"/>
            </p:custDataLst>
          </p:nvPr>
        </p:nvSpPr>
        <p:spPr>
          <a:xfrm>
            <a:off x="3090319" y="71628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Oval 314"/>
          <p:cNvSpPr/>
          <p:nvPr>
            <p:custDataLst>
              <p:tags r:id="rId64"/>
            </p:custDataLst>
          </p:nvPr>
        </p:nvSpPr>
        <p:spPr>
          <a:xfrm>
            <a:off x="3242719" y="73152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Oval 315"/>
          <p:cNvSpPr/>
          <p:nvPr>
            <p:custDataLst>
              <p:tags r:id="rId65"/>
            </p:custDataLst>
          </p:nvPr>
        </p:nvSpPr>
        <p:spPr>
          <a:xfrm>
            <a:off x="1961850" y="7086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Oval 320"/>
          <p:cNvSpPr/>
          <p:nvPr>
            <p:custDataLst>
              <p:tags r:id="rId66"/>
            </p:custDataLst>
          </p:nvPr>
        </p:nvSpPr>
        <p:spPr>
          <a:xfrm>
            <a:off x="3261360"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Oval 321"/>
          <p:cNvSpPr/>
          <p:nvPr>
            <p:custDataLst>
              <p:tags r:id="rId67"/>
            </p:custDataLst>
          </p:nvPr>
        </p:nvSpPr>
        <p:spPr>
          <a:xfrm>
            <a:off x="3489960" y="7086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Oval 322"/>
          <p:cNvSpPr/>
          <p:nvPr>
            <p:custDataLst>
              <p:tags r:id="rId68"/>
            </p:custDataLst>
          </p:nvPr>
        </p:nvSpPr>
        <p:spPr>
          <a:xfrm>
            <a:off x="4023360" y="72237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Oval 323"/>
          <p:cNvSpPr/>
          <p:nvPr>
            <p:custDataLst>
              <p:tags r:id="rId69"/>
            </p:custDataLst>
          </p:nvPr>
        </p:nvSpPr>
        <p:spPr>
          <a:xfrm>
            <a:off x="746760" y="369354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Oval 324"/>
          <p:cNvSpPr/>
          <p:nvPr>
            <p:custDataLst>
              <p:tags r:id="rId70"/>
            </p:custDataLst>
          </p:nvPr>
        </p:nvSpPr>
        <p:spPr>
          <a:xfrm>
            <a:off x="3794760"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Oval 325"/>
          <p:cNvSpPr/>
          <p:nvPr>
            <p:custDataLst>
              <p:tags r:id="rId71"/>
            </p:custDataLst>
          </p:nvPr>
        </p:nvSpPr>
        <p:spPr>
          <a:xfrm>
            <a:off x="1142956" y="70408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Oval 326"/>
          <p:cNvSpPr/>
          <p:nvPr>
            <p:custDataLst>
              <p:tags r:id="rId72"/>
            </p:custDataLst>
          </p:nvPr>
        </p:nvSpPr>
        <p:spPr>
          <a:xfrm>
            <a:off x="4099560" y="698771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Oval 327"/>
          <p:cNvSpPr/>
          <p:nvPr>
            <p:custDataLst>
              <p:tags r:id="rId73"/>
            </p:custDataLst>
          </p:nvPr>
        </p:nvSpPr>
        <p:spPr>
          <a:xfrm>
            <a:off x="1217073" y="443165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custDataLst>
              <p:tags r:id="rId74"/>
            </p:custDataLst>
          </p:nvPr>
        </p:nvSpPr>
        <p:spPr>
          <a:xfrm>
            <a:off x="1737612" y="701004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Oval 329"/>
          <p:cNvSpPr/>
          <p:nvPr>
            <p:custDataLst>
              <p:tags r:id="rId75"/>
            </p:custDataLst>
          </p:nvPr>
        </p:nvSpPr>
        <p:spPr>
          <a:xfrm>
            <a:off x="3657600" y="689627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Oval 330"/>
          <p:cNvSpPr/>
          <p:nvPr>
            <p:custDataLst>
              <p:tags r:id="rId76"/>
            </p:custDataLst>
          </p:nvPr>
        </p:nvSpPr>
        <p:spPr>
          <a:xfrm>
            <a:off x="4632960" y="73152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p:custDataLst>
              <p:tags r:id="rId77"/>
            </p:custDataLst>
          </p:nvPr>
        </p:nvSpPr>
        <p:spPr>
          <a:xfrm>
            <a:off x="2438400" y="7467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3" name="Straight Arrow Connector 332"/>
          <p:cNvCxnSpPr/>
          <p:nvPr/>
        </p:nvCxnSpPr>
        <p:spPr>
          <a:xfrm>
            <a:off x="1002965" y="703751"/>
            <a:ext cx="4600100" cy="3042872"/>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a:off x="647700" y="1066800"/>
            <a:ext cx="2324100" cy="3215640"/>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a:off x="228600" y="1295400"/>
            <a:ext cx="1386840" cy="2865736"/>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endCxn id="225" idx="1"/>
          </p:cNvCxnSpPr>
          <p:nvPr/>
        </p:nvCxnSpPr>
        <p:spPr>
          <a:xfrm>
            <a:off x="381000" y="1066800"/>
            <a:ext cx="2453388" cy="3595238"/>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endCxn id="102" idx="7"/>
          </p:cNvCxnSpPr>
          <p:nvPr/>
        </p:nvCxnSpPr>
        <p:spPr>
          <a:xfrm>
            <a:off x="762000" y="838201"/>
            <a:ext cx="975612" cy="2681987"/>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endCxn id="271" idx="4"/>
          </p:cNvCxnSpPr>
          <p:nvPr/>
        </p:nvCxnSpPr>
        <p:spPr>
          <a:xfrm>
            <a:off x="1245660" y="504508"/>
            <a:ext cx="458920" cy="4094162"/>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p:nvPr/>
        </p:nvCxnSpPr>
        <p:spPr>
          <a:xfrm>
            <a:off x="1333500" y="526238"/>
            <a:ext cx="3023950" cy="4104710"/>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79" name="TextBox 378"/>
          <p:cNvSpPr txBox="1"/>
          <p:nvPr>
            <p:custDataLst>
              <p:tags r:id="rId78"/>
            </p:custDataLst>
          </p:nvPr>
        </p:nvSpPr>
        <p:spPr>
          <a:xfrm>
            <a:off x="6751320" y="1230868"/>
            <a:ext cx="2331720"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334" name="Oval 333"/>
          <p:cNvSpPr/>
          <p:nvPr>
            <p:custDataLst>
              <p:tags r:id="rId79"/>
            </p:custDataLst>
          </p:nvPr>
        </p:nvSpPr>
        <p:spPr>
          <a:xfrm>
            <a:off x="2751455" y="334619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p:custDataLst>
              <p:tags r:id="rId80"/>
            </p:custDataLst>
          </p:nvPr>
        </p:nvSpPr>
        <p:spPr>
          <a:xfrm>
            <a:off x="2009775" y="381381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Oval 336"/>
          <p:cNvSpPr/>
          <p:nvPr>
            <p:custDataLst>
              <p:tags r:id="rId81"/>
            </p:custDataLst>
          </p:nvPr>
        </p:nvSpPr>
        <p:spPr>
          <a:xfrm>
            <a:off x="3880485" y="330898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Oval 338"/>
          <p:cNvSpPr/>
          <p:nvPr>
            <p:custDataLst>
              <p:tags r:id="rId82"/>
            </p:custDataLst>
          </p:nvPr>
        </p:nvSpPr>
        <p:spPr>
          <a:xfrm>
            <a:off x="4442460" y="3947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Oval 340"/>
          <p:cNvSpPr/>
          <p:nvPr>
            <p:custDataLst>
              <p:tags r:id="rId83"/>
            </p:custDataLst>
          </p:nvPr>
        </p:nvSpPr>
        <p:spPr>
          <a:xfrm>
            <a:off x="5242560" y="445198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Oval 342"/>
          <p:cNvSpPr/>
          <p:nvPr>
            <p:custDataLst>
              <p:tags r:id="rId84"/>
            </p:custDataLst>
          </p:nvPr>
        </p:nvSpPr>
        <p:spPr>
          <a:xfrm>
            <a:off x="5715000" y="36957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Oval 343"/>
          <p:cNvSpPr/>
          <p:nvPr>
            <p:custDataLst>
              <p:tags r:id="rId85"/>
            </p:custDataLst>
          </p:nvPr>
        </p:nvSpPr>
        <p:spPr>
          <a:xfrm>
            <a:off x="6477000" y="446151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Oval 345"/>
          <p:cNvSpPr/>
          <p:nvPr>
            <p:custDataLst>
              <p:tags r:id="rId86"/>
            </p:custDataLst>
          </p:nvPr>
        </p:nvSpPr>
        <p:spPr>
          <a:xfrm>
            <a:off x="5915025" y="4038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Oval 347"/>
          <p:cNvSpPr/>
          <p:nvPr>
            <p:custDataLst>
              <p:tags r:id="rId87"/>
            </p:custDataLst>
          </p:nvPr>
        </p:nvSpPr>
        <p:spPr>
          <a:xfrm>
            <a:off x="7010400" y="446151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Oval 349"/>
          <p:cNvSpPr/>
          <p:nvPr>
            <p:custDataLst>
              <p:tags r:id="rId88"/>
            </p:custDataLst>
          </p:nvPr>
        </p:nvSpPr>
        <p:spPr>
          <a:xfrm>
            <a:off x="7633335" y="48615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Oval 352"/>
          <p:cNvSpPr/>
          <p:nvPr>
            <p:custDataLst>
              <p:tags r:id="rId89"/>
            </p:custDataLst>
          </p:nvPr>
        </p:nvSpPr>
        <p:spPr>
          <a:xfrm>
            <a:off x="7825740" y="330898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Oval 358"/>
          <p:cNvSpPr/>
          <p:nvPr>
            <p:custDataLst>
              <p:tags r:id="rId90"/>
            </p:custDataLst>
          </p:nvPr>
        </p:nvSpPr>
        <p:spPr>
          <a:xfrm>
            <a:off x="7198740" y="3947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Oval 359"/>
          <p:cNvSpPr/>
          <p:nvPr>
            <p:custDataLst>
              <p:tags r:id="rId91"/>
            </p:custDataLst>
          </p:nvPr>
        </p:nvSpPr>
        <p:spPr>
          <a:xfrm>
            <a:off x="146681" y="4685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Oval 374"/>
          <p:cNvSpPr/>
          <p:nvPr>
            <p:custDataLst>
              <p:tags r:id="rId92"/>
            </p:custDataLst>
          </p:nvPr>
        </p:nvSpPr>
        <p:spPr>
          <a:xfrm>
            <a:off x="1287780" y="67360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Oval 375"/>
          <p:cNvSpPr/>
          <p:nvPr>
            <p:custDataLst>
              <p:tags r:id="rId93"/>
            </p:custDataLst>
          </p:nvPr>
        </p:nvSpPr>
        <p:spPr>
          <a:xfrm>
            <a:off x="4415790" y="637693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Oval 377"/>
          <p:cNvSpPr/>
          <p:nvPr>
            <p:custDataLst>
              <p:tags r:id="rId94"/>
            </p:custDataLst>
          </p:nvPr>
        </p:nvSpPr>
        <p:spPr>
          <a:xfrm>
            <a:off x="6842760" y="343996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Oval 381"/>
          <p:cNvSpPr/>
          <p:nvPr>
            <p:custDataLst>
              <p:tags r:id="rId95"/>
            </p:custDataLst>
          </p:nvPr>
        </p:nvSpPr>
        <p:spPr>
          <a:xfrm>
            <a:off x="2373630" y="47021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382"/>
          <p:cNvSpPr/>
          <p:nvPr>
            <p:custDataLst>
              <p:tags r:id="rId96"/>
            </p:custDataLst>
          </p:nvPr>
        </p:nvSpPr>
        <p:spPr>
          <a:xfrm>
            <a:off x="3716655" y="480796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Oval 383"/>
          <p:cNvSpPr/>
          <p:nvPr>
            <p:custDataLst>
              <p:tags r:id="rId97"/>
            </p:custDataLst>
          </p:nvPr>
        </p:nvSpPr>
        <p:spPr>
          <a:xfrm>
            <a:off x="4381500" y="557719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Oval 384"/>
          <p:cNvSpPr/>
          <p:nvPr>
            <p:custDataLst>
              <p:tags r:id="rId98"/>
            </p:custDataLst>
          </p:nvPr>
        </p:nvSpPr>
        <p:spPr>
          <a:xfrm>
            <a:off x="5210175" y="50215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p:cNvSpPr/>
          <p:nvPr>
            <p:custDataLst>
              <p:tags r:id="rId99"/>
            </p:custDataLst>
          </p:nvPr>
        </p:nvSpPr>
        <p:spPr>
          <a:xfrm>
            <a:off x="1858980" y="620393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Oval 386"/>
          <p:cNvSpPr/>
          <p:nvPr>
            <p:custDataLst>
              <p:tags r:id="rId100"/>
            </p:custDataLst>
          </p:nvPr>
        </p:nvSpPr>
        <p:spPr>
          <a:xfrm>
            <a:off x="2118360" y="583986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Oval 387"/>
          <p:cNvSpPr/>
          <p:nvPr>
            <p:custDataLst>
              <p:tags r:id="rId101"/>
            </p:custDataLst>
          </p:nvPr>
        </p:nvSpPr>
        <p:spPr>
          <a:xfrm>
            <a:off x="2380280" y="66935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Oval 388"/>
          <p:cNvSpPr/>
          <p:nvPr>
            <p:custDataLst>
              <p:tags r:id="rId102"/>
            </p:custDataLst>
          </p:nvPr>
        </p:nvSpPr>
        <p:spPr>
          <a:xfrm>
            <a:off x="1119745" y="476300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Oval 389"/>
          <p:cNvSpPr/>
          <p:nvPr>
            <p:custDataLst>
              <p:tags r:id="rId103"/>
            </p:custDataLst>
          </p:nvPr>
        </p:nvSpPr>
        <p:spPr>
          <a:xfrm>
            <a:off x="3306491" y="557719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Oval 390"/>
          <p:cNvSpPr/>
          <p:nvPr>
            <p:custDataLst>
              <p:tags r:id="rId104"/>
            </p:custDataLst>
          </p:nvPr>
        </p:nvSpPr>
        <p:spPr>
          <a:xfrm>
            <a:off x="3916680" y="49072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Oval 391"/>
          <p:cNvSpPr/>
          <p:nvPr>
            <p:custDataLst>
              <p:tags r:id="rId105"/>
            </p:custDataLst>
          </p:nvPr>
        </p:nvSpPr>
        <p:spPr>
          <a:xfrm>
            <a:off x="5907405" y="44580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Oval 392"/>
          <p:cNvSpPr/>
          <p:nvPr>
            <p:custDataLst>
              <p:tags r:id="rId106"/>
            </p:custDataLst>
          </p:nvPr>
        </p:nvSpPr>
        <p:spPr>
          <a:xfrm>
            <a:off x="8724223" y="547572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p:cNvSpPr/>
          <p:nvPr>
            <p:custDataLst>
              <p:tags r:id="rId107"/>
            </p:custDataLst>
          </p:nvPr>
        </p:nvSpPr>
        <p:spPr>
          <a:xfrm>
            <a:off x="8714698" y="454342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Oval 394"/>
          <p:cNvSpPr/>
          <p:nvPr>
            <p:custDataLst>
              <p:tags r:id="rId108"/>
            </p:custDataLst>
          </p:nvPr>
        </p:nvSpPr>
        <p:spPr>
          <a:xfrm>
            <a:off x="5676900" y="587689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Oval 395"/>
          <p:cNvSpPr/>
          <p:nvPr>
            <p:custDataLst>
              <p:tags r:id="rId109"/>
            </p:custDataLst>
          </p:nvPr>
        </p:nvSpPr>
        <p:spPr>
          <a:xfrm>
            <a:off x="7315200" y="581966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custDataLst>
              <p:tags r:id="rId110"/>
            </p:custDataLst>
          </p:nvPr>
        </p:nvSpPr>
        <p:spPr>
          <a:xfrm>
            <a:off x="4010025" y="67170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p:cNvSpPr/>
          <p:nvPr>
            <p:custDataLst>
              <p:tags r:id="rId111"/>
            </p:custDataLst>
          </p:nvPr>
        </p:nvSpPr>
        <p:spPr>
          <a:xfrm>
            <a:off x="5029200" y="55919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Oval 398"/>
          <p:cNvSpPr/>
          <p:nvPr>
            <p:custDataLst>
              <p:tags r:id="rId112"/>
            </p:custDataLst>
          </p:nvPr>
        </p:nvSpPr>
        <p:spPr>
          <a:xfrm>
            <a:off x="7040880" y="61220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Oval 399"/>
          <p:cNvSpPr/>
          <p:nvPr>
            <p:custDataLst>
              <p:tags r:id="rId113"/>
            </p:custDataLst>
          </p:nvPr>
        </p:nvSpPr>
        <p:spPr>
          <a:xfrm>
            <a:off x="6616065" y="671354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Oval 400"/>
          <p:cNvSpPr/>
          <p:nvPr>
            <p:custDataLst>
              <p:tags r:id="rId114"/>
            </p:custDataLst>
          </p:nvPr>
        </p:nvSpPr>
        <p:spPr>
          <a:xfrm>
            <a:off x="7543800" y="669607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Rectangle 401"/>
          <p:cNvSpPr/>
          <p:nvPr>
            <p:custDataLst>
              <p:tags r:id="rId115"/>
            </p:custDataLst>
          </p:nvPr>
        </p:nvSpPr>
        <p:spPr>
          <a:xfrm>
            <a:off x="5334000" y="1295400"/>
            <a:ext cx="3661410" cy="83596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3" name="Straight Connector 402"/>
          <p:cNvCxnSpPr/>
          <p:nvPr/>
        </p:nvCxnSpPr>
        <p:spPr>
          <a:xfrm>
            <a:off x="5334000" y="1882818"/>
            <a:ext cx="36461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2" name="Group 403"/>
          <p:cNvGrpSpPr/>
          <p:nvPr/>
        </p:nvGrpSpPr>
        <p:grpSpPr>
          <a:xfrm>
            <a:off x="5407470" y="1721244"/>
            <a:ext cx="224587" cy="184505"/>
            <a:chOff x="7007670" y="656675"/>
            <a:chExt cx="224587" cy="184505"/>
          </a:xfrm>
        </p:grpSpPr>
        <p:sp>
          <p:nvSpPr>
            <p:cNvPr id="405" name="Rectangle 404"/>
            <p:cNvSpPr/>
            <p:nvPr>
              <p:custDataLst>
                <p:tags r:id="rId158"/>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Freeform 405"/>
            <p:cNvSpPr/>
            <p:nvPr>
              <p:custDataLst>
                <p:tags r:id="rId159"/>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6" name="Group 406"/>
          <p:cNvGrpSpPr/>
          <p:nvPr/>
        </p:nvGrpSpPr>
        <p:grpSpPr>
          <a:xfrm>
            <a:off x="8410050" y="1760506"/>
            <a:ext cx="224587" cy="144494"/>
            <a:chOff x="7007670" y="696686"/>
            <a:chExt cx="224587" cy="144494"/>
          </a:xfrm>
        </p:grpSpPr>
        <p:sp>
          <p:nvSpPr>
            <p:cNvPr id="408" name="Rectangle 407"/>
            <p:cNvSpPr/>
            <p:nvPr>
              <p:custDataLst>
                <p:tags r:id="rId156"/>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Freeform 408"/>
            <p:cNvSpPr/>
            <p:nvPr>
              <p:custDataLst>
                <p:tags r:id="rId157"/>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409"/>
          <p:cNvGrpSpPr/>
          <p:nvPr/>
        </p:nvGrpSpPr>
        <p:grpSpPr>
          <a:xfrm>
            <a:off x="5414213" y="1547388"/>
            <a:ext cx="224587" cy="379516"/>
            <a:chOff x="7007670" y="656675"/>
            <a:chExt cx="224587" cy="184505"/>
          </a:xfrm>
        </p:grpSpPr>
        <p:sp>
          <p:nvSpPr>
            <p:cNvPr id="411" name="Rectangle 410"/>
            <p:cNvSpPr/>
            <p:nvPr>
              <p:custDataLst>
                <p:tags r:id="rId154"/>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Freeform 411"/>
            <p:cNvSpPr/>
            <p:nvPr>
              <p:custDataLst>
                <p:tags r:id="rId155"/>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412"/>
          <p:cNvGrpSpPr/>
          <p:nvPr/>
        </p:nvGrpSpPr>
        <p:grpSpPr>
          <a:xfrm>
            <a:off x="5413639" y="1456701"/>
            <a:ext cx="224587" cy="482527"/>
            <a:chOff x="7007670" y="656675"/>
            <a:chExt cx="224587" cy="184505"/>
          </a:xfrm>
        </p:grpSpPr>
        <p:sp>
          <p:nvSpPr>
            <p:cNvPr id="414" name="Rectangle 413"/>
            <p:cNvSpPr/>
            <p:nvPr>
              <p:custDataLst>
                <p:tags r:id="rId152"/>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Freeform 414"/>
            <p:cNvSpPr/>
            <p:nvPr>
              <p:custDataLst>
                <p:tags r:id="rId153"/>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8" name="Group 415"/>
          <p:cNvGrpSpPr/>
          <p:nvPr/>
        </p:nvGrpSpPr>
        <p:grpSpPr>
          <a:xfrm>
            <a:off x="8406200" y="1714159"/>
            <a:ext cx="224587" cy="200366"/>
            <a:chOff x="7007670" y="696686"/>
            <a:chExt cx="224587" cy="144494"/>
          </a:xfrm>
        </p:grpSpPr>
        <p:sp>
          <p:nvSpPr>
            <p:cNvPr id="417" name="Rectangle 416"/>
            <p:cNvSpPr/>
            <p:nvPr>
              <p:custDataLst>
                <p:tags r:id="rId150"/>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Freeform 417"/>
            <p:cNvSpPr/>
            <p:nvPr>
              <p:custDataLst>
                <p:tags r:id="rId151"/>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1" name="Group 418"/>
          <p:cNvGrpSpPr/>
          <p:nvPr/>
        </p:nvGrpSpPr>
        <p:grpSpPr>
          <a:xfrm>
            <a:off x="5416406" y="1343238"/>
            <a:ext cx="224587" cy="615521"/>
            <a:chOff x="7007670" y="656675"/>
            <a:chExt cx="224587" cy="184505"/>
          </a:xfrm>
        </p:grpSpPr>
        <p:sp>
          <p:nvSpPr>
            <p:cNvPr id="420" name="Rectangle 419"/>
            <p:cNvSpPr/>
            <p:nvPr>
              <p:custDataLst>
                <p:tags r:id="rId148"/>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 name="Freeform 420"/>
            <p:cNvSpPr/>
            <p:nvPr>
              <p:custDataLst>
                <p:tags r:id="rId149"/>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2" name="TextBox 421"/>
          <p:cNvSpPr txBox="1"/>
          <p:nvPr>
            <p:custDataLst>
              <p:tags r:id="rId116"/>
            </p:custDataLst>
          </p:nvPr>
        </p:nvSpPr>
        <p:spPr>
          <a:xfrm>
            <a:off x="6050280" y="2252246"/>
            <a:ext cx="2331720"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423" name="TextBox 422"/>
          <p:cNvSpPr txBox="1"/>
          <p:nvPr>
            <p:custDataLst>
              <p:tags r:id="rId117"/>
            </p:custDataLst>
          </p:nvPr>
        </p:nvSpPr>
        <p:spPr>
          <a:xfrm>
            <a:off x="5257800" y="2098359"/>
            <a:ext cx="495296" cy="261610"/>
          </a:xfrm>
          <a:prstGeom prst="rect">
            <a:avLst/>
          </a:prstGeom>
          <a:noFill/>
        </p:spPr>
        <p:txBody>
          <a:bodyPr wrap="square" rtlCol="0">
            <a:spAutoFit/>
          </a:bodyPr>
          <a:lstStyle/>
          <a:p>
            <a:pPr algn="ctr"/>
            <a:r>
              <a:rPr lang="en-US" sz="1100" dirty="0" smtClean="0"/>
              <a:t>19.3  </a:t>
            </a:r>
            <a:endParaRPr lang="en-US" sz="1100" dirty="0"/>
          </a:p>
        </p:txBody>
      </p:sp>
      <p:sp>
        <p:nvSpPr>
          <p:cNvPr id="424" name="TextBox 423"/>
          <p:cNvSpPr txBox="1"/>
          <p:nvPr>
            <p:custDataLst>
              <p:tags r:id="rId118"/>
            </p:custDataLst>
          </p:nvPr>
        </p:nvSpPr>
        <p:spPr>
          <a:xfrm>
            <a:off x="8305800" y="2100590"/>
            <a:ext cx="495296" cy="261610"/>
          </a:xfrm>
          <a:prstGeom prst="rect">
            <a:avLst/>
          </a:prstGeom>
          <a:noFill/>
        </p:spPr>
        <p:txBody>
          <a:bodyPr wrap="square" rtlCol="0">
            <a:spAutoFit/>
          </a:bodyPr>
          <a:lstStyle/>
          <a:p>
            <a:pPr algn="ctr"/>
            <a:r>
              <a:rPr lang="en-US" sz="1100" dirty="0" smtClean="0"/>
              <a:t>0.80  </a:t>
            </a:r>
            <a:endParaRPr lang="en-US" sz="1100" dirty="0"/>
          </a:p>
        </p:txBody>
      </p:sp>
      <p:grpSp>
        <p:nvGrpSpPr>
          <p:cNvPr id="242" name="Group 425"/>
          <p:cNvGrpSpPr/>
          <p:nvPr/>
        </p:nvGrpSpPr>
        <p:grpSpPr>
          <a:xfrm>
            <a:off x="8160726" y="1720495"/>
            <a:ext cx="224587" cy="184505"/>
            <a:chOff x="7007670" y="656675"/>
            <a:chExt cx="224587" cy="184505"/>
          </a:xfrm>
        </p:grpSpPr>
        <p:sp>
          <p:nvSpPr>
            <p:cNvPr id="427" name="Rectangle 426"/>
            <p:cNvSpPr/>
            <p:nvPr>
              <p:custDataLst>
                <p:tags r:id="rId146"/>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Freeform 427"/>
            <p:cNvSpPr/>
            <p:nvPr>
              <p:custDataLst>
                <p:tags r:id="rId147"/>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3" name="Group 428"/>
          <p:cNvGrpSpPr/>
          <p:nvPr/>
        </p:nvGrpSpPr>
        <p:grpSpPr>
          <a:xfrm>
            <a:off x="8160483" y="1547388"/>
            <a:ext cx="224587" cy="379516"/>
            <a:chOff x="7007670" y="656675"/>
            <a:chExt cx="224587" cy="184505"/>
          </a:xfrm>
        </p:grpSpPr>
        <p:sp>
          <p:nvSpPr>
            <p:cNvPr id="430" name="Rectangle 429"/>
            <p:cNvSpPr/>
            <p:nvPr>
              <p:custDataLst>
                <p:tags r:id="rId144"/>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Freeform 430"/>
            <p:cNvSpPr/>
            <p:nvPr>
              <p:custDataLst>
                <p:tags r:id="rId145"/>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4" name="Group 431"/>
          <p:cNvGrpSpPr/>
          <p:nvPr/>
        </p:nvGrpSpPr>
        <p:grpSpPr>
          <a:xfrm>
            <a:off x="8152532" y="1462670"/>
            <a:ext cx="224587" cy="482527"/>
            <a:chOff x="7007670" y="656675"/>
            <a:chExt cx="224587" cy="184505"/>
          </a:xfrm>
        </p:grpSpPr>
        <p:sp>
          <p:nvSpPr>
            <p:cNvPr id="433" name="Rectangle 432"/>
            <p:cNvSpPr/>
            <p:nvPr>
              <p:custDataLst>
                <p:tags r:id="rId142"/>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Freeform 433"/>
            <p:cNvSpPr/>
            <p:nvPr>
              <p:custDataLst>
                <p:tags r:id="rId143"/>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5" name="Group 434"/>
          <p:cNvGrpSpPr/>
          <p:nvPr/>
        </p:nvGrpSpPr>
        <p:grpSpPr>
          <a:xfrm>
            <a:off x="8138914" y="1343237"/>
            <a:ext cx="224587" cy="615521"/>
            <a:chOff x="7007670" y="656675"/>
            <a:chExt cx="224587" cy="184505"/>
          </a:xfrm>
        </p:grpSpPr>
        <p:sp>
          <p:nvSpPr>
            <p:cNvPr id="436" name="Rectangle 435"/>
            <p:cNvSpPr/>
            <p:nvPr>
              <p:custDataLst>
                <p:tags r:id="rId140"/>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Freeform 436"/>
            <p:cNvSpPr/>
            <p:nvPr>
              <p:custDataLst>
                <p:tags r:id="rId141"/>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8" name="TextBox 437"/>
          <p:cNvSpPr txBox="1"/>
          <p:nvPr>
            <p:custDataLst>
              <p:tags r:id="rId119"/>
            </p:custDataLst>
          </p:nvPr>
        </p:nvSpPr>
        <p:spPr>
          <a:xfrm>
            <a:off x="7962904" y="2096351"/>
            <a:ext cx="495296" cy="261610"/>
          </a:xfrm>
          <a:prstGeom prst="rect">
            <a:avLst/>
          </a:prstGeom>
          <a:noFill/>
        </p:spPr>
        <p:txBody>
          <a:bodyPr wrap="square" rtlCol="0">
            <a:spAutoFit/>
          </a:bodyPr>
          <a:lstStyle/>
          <a:p>
            <a:pPr algn="ctr"/>
            <a:r>
              <a:rPr lang="en-US" sz="1100" dirty="0" smtClean="0"/>
              <a:t>1.36  </a:t>
            </a:r>
            <a:endParaRPr lang="en-US" sz="1100" dirty="0"/>
          </a:p>
        </p:txBody>
      </p:sp>
      <p:cxnSp>
        <p:nvCxnSpPr>
          <p:cNvPr id="439" name="Straight Arrow Connector 438"/>
          <p:cNvCxnSpPr>
            <a:endCxn id="189" idx="1"/>
          </p:cNvCxnSpPr>
          <p:nvPr/>
        </p:nvCxnSpPr>
        <p:spPr>
          <a:xfrm>
            <a:off x="335280" y="1164595"/>
            <a:ext cx="2116511" cy="4622744"/>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a:endCxn id="389" idx="0"/>
          </p:cNvCxnSpPr>
          <p:nvPr/>
        </p:nvCxnSpPr>
        <p:spPr>
          <a:xfrm>
            <a:off x="76200" y="990600"/>
            <a:ext cx="1089265" cy="3772405"/>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a:endCxn id="193" idx="4"/>
          </p:cNvCxnSpPr>
          <p:nvPr/>
        </p:nvCxnSpPr>
        <p:spPr>
          <a:xfrm>
            <a:off x="815735" y="762000"/>
            <a:ext cx="2887585" cy="4964938"/>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3" name="TextBox 112"/>
          <p:cNvSpPr txBox="1"/>
          <p:nvPr>
            <p:custDataLst>
              <p:tags r:id="rId120"/>
            </p:custDataLst>
          </p:nvPr>
        </p:nvSpPr>
        <p:spPr>
          <a:xfrm>
            <a:off x="4533900" y="1459468"/>
            <a:ext cx="888675" cy="369332"/>
          </a:xfrm>
          <a:prstGeom prst="rect">
            <a:avLst/>
          </a:prstGeom>
          <a:noFill/>
        </p:spPr>
        <p:txBody>
          <a:bodyPr wrap="square" rtlCol="0">
            <a:spAutoFit/>
          </a:bodyPr>
          <a:lstStyle/>
          <a:p>
            <a:r>
              <a:rPr lang="en-US" dirty="0" smtClean="0"/>
              <a:t>Boron</a:t>
            </a:r>
            <a:endParaRPr lang="en-US" dirty="0"/>
          </a:p>
        </p:txBody>
      </p:sp>
      <p:grpSp>
        <p:nvGrpSpPr>
          <p:cNvPr id="246" name="Group 241"/>
          <p:cNvGrpSpPr/>
          <p:nvPr/>
        </p:nvGrpSpPr>
        <p:grpSpPr>
          <a:xfrm>
            <a:off x="6858000" y="230831"/>
            <a:ext cx="2133599" cy="1064569"/>
            <a:chOff x="6858000" y="230831"/>
            <a:chExt cx="2133599" cy="1064569"/>
          </a:xfrm>
        </p:grpSpPr>
        <p:grpSp>
          <p:nvGrpSpPr>
            <p:cNvPr id="247" name="Group 240"/>
            <p:cNvGrpSpPr/>
            <p:nvPr/>
          </p:nvGrpSpPr>
          <p:grpSpPr>
            <a:xfrm>
              <a:off x="7274304" y="230831"/>
              <a:ext cx="1717295" cy="1064569"/>
              <a:chOff x="7274304" y="230831"/>
              <a:chExt cx="1717295" cy="1064569"/>
            </a:xfrm>
          </p:grpSpPr>
          <p:grpSp>
            <p:nvGrpSpPr>
              <p:cNvPr id="248" name="Group 5"/>
              <p:cNvGrpSpPr/>
              <p:nvPr/>
            </p:nvGrpSpPr>
            <p:grpSpPr>
              <a:xfrm>
                <a:off x="7274304" y="230831"/>
                <a:ext cx="1717295" cy="835969"/>
                <a:chOff x="6797040" y="230831"/>
                <a:chExt cx="2194560" cy="835969"/>
              </a:xfrm>
            </p:grpSpPr>
            <p:sp>
              <p:nvSpPr>
                <p:cNvPr id="347" name="Rectangle 346"/>
                <p:cNvSpPr/>
                <p:nvPr>
                  <p:custDataLst>
                    <p:tags r:id="rId127"/>
                  </p:custDataLst>
                </p:nvPr>
              </p:nvSpPr>
              <p:spPr>
                <a:xfrm>
                  <a:off x="6812280" y="230831"/>
                  <a:ext cx="2179320" cy="83596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Connector 348"/>
                <p:cNvCxnSpPr/>
                <p:nvPr/>
              </p:nvCxnSpPr>
              <p:spPr>
                <a:xfrm>
                  <a:off x="6797040" y="818249"/>
                  <a:ext cx="2179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9" name="Group 360"/>
                <p:cNvGrpSpPr/>
                <p:nvPr/>
              </p:nvGrpSpPr>
              <p:grpSpPr>
                <a:xfrm>
                  <a:off x="7007670" y="656675"/>
                  <a:ext cx="224587" cy="184505"/>
                  <a:chOff x="7007670" y="656675"/>
                  <a:chExt cx="224587" cy="184505"/>
                </a:xfrm>
              </p:grpSpPr>
              <p:sp>
                <p:nvSpPr>
                  <p:cNvPr id="352" name="Rectangle 351"/>
                  <p:cNvSpPr/>
                  <p:nvPr>
                    <p:custDataLst>
                      <p:tags r:id="rId138"/>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Freeform 350"/>
                  <p:cNvSpPr/>
                  <p:nvPr>
                    <p:custDataLst>
                      <p:tags r:id="rId139"/>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0" name="Group 354"/>
                <p:cNvGrpSpPr/>
                <p:nvPr/>
              </p:nvGrpSpPr>
              <p:grpSpPr>
                <a:xfrm>
                  <a:off x="8386013" y="696686"/>
                  <a:ext cx="224587" cy="144494"/>
                  <a:chOff x="7007670" y="696686"/>
                  <a:chExt cx="224587" cy="144494"/>
                </a:xfrm>
              </p:grpSpPr>
              <p:sp>
                <p:nvSpPr>
                  <p:cNvPr id="356" name="Rectangle 355"/>
                  <p:cNvSpPr/>
                  <p:nvPr>
                    <p:custDataLst>
                      <p:tags r:id="rId136"/>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Freeform 356"/>
                  <p:cNvSpPr/>
                  <p:nvPr>
                    <p:custDataLst>
                      <p:tags r:id="rId137"/>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 name="Group 361"/>
                <p:cNvGrpSpPr/>
                <p:nvPr/>
              </p:nvGrpSpPr>
              <p:grpSpPr>
                <a:xfrm>
                  <a:off x="7007670" y="484011"/>
                  <a:ext cx="224587" cy="379516"/>
                  <a:chOff x="7007670" y="656675"/>
                  <a:chExt cx="224587" cy="184505"/>
                </a:xfrm>
              </p:grpSpPr>
              <p:sp>
                <p:nvSpPr>
                  <p:cNvPr id="363" name="Rectangle 362"/>
                  <p:cNvSpPr/>
                  <p:nvPr>
                    <p:custDataLst>
                      <p:tags r:id="rId134"/>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Freeform 363"/>
                  <p:cNvSpPr/>
                  <p:nvPr>
                    <p:custDataLst>
                      <p:tags r:id="rId135"/>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2" name="Group 364"/>
                <p:cNvGrpSpPr/>
                <p:nvPr/>
              </p:nvGrpSpPr>
              <p:grpSpPr>
                <a:xfrm>
                  <a:off x="7004340" y="395895"/>
                  <a:ext cx="224587" cy="482527"/>
                  <a:chOff x="7007670" y="656675"/>
                  <a:chExt cx="224587" cy="184505"/>
                </a:xfrm>
              </p:grpSpPr>
              <p:sp>
                <p:nvSpPr>
                  <p:cNvPr id="366" name="Rectangle 365"/>
                  <p:cNvSpPr/>
                  <p:nvPr>
                    <p:custDataLst>
                      <p:tags r:id="rId132"/>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Freeform 366"/>
                  <p:cNvSpPr/>
                  <p:nvPr>
                    <p:custDataLst>
                      <p:tags r:id="rId133"/>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3" name="Group 367"/>
                <p:cNvGrpSpPr/>
                <p:nvPr/>
              </p:nvGrpSpPr>
              <p:grpSpPr>
                <a:xfrm>
                  <a:off x="8382000" y="648592"/>
                  <a:ext cx="224587" cy="200366"/>
                  <a:chOff x="7007670" y="696686"/>
                  <a:chExt cx="224587" cy="144494"/>
                </a:xfrm>
              </p:grpSpPr>
              <p:sp>
                <p:nvSpPr>
                  <p:cNvPr id="369" name="Rectangle 368"/>
                  <p:cNvSpPr/>
                  <p:nvPr>
                    <p:custDataLst>
                      <p:tags r:id="rId130"/>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Freeform 369"/>
                  <p:cNvSpPr/>
                  <p:nvPr>
                    <p:custDataLst>
                      <p:tags r:id="rId131"/>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4" name="Group 370"/>
                <p:cNvGrpSpPr/>
                <p:nvPr/>
              </p:nvGrpSpPr>
              <p:grpSpPr>
                <a:xfrm>
                  <a:off x="6999476" y="276354"/>
                  <a:ext cx="224587" cy="615521"/>
                  <a:chOff x="7007670" y="656675"/>
                  <a:chExt cx="224587" cy="184505"/>
                </a:xfrm>
              </p:grpSpPr>
              <p:sp>
                <p:nvSpPr>
                  <p:cNvPr id="372" name="Rectangle 371"/>
                  <p:cNvSpPr/>
                  <p:nvPr>
                    <p:custDataLst>
                      <p:tags r:id="rId128"/>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Freeform 372"/>
                  <p:cNvSpPr/>
                  <p:nvPr>
                    <p:custDataLst>
                      <p:tags r:id="rId129"/>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80" name="TextBox 379"/>
              <p:cNvSpPr txBox="1"/>
              <p:nvPr>
                <p:custDataLst>
                  <p:tags r:id="rId125"/>
                </p:custDataLst>
              </p:nvPr>
            </p:nvSpPr>
            <p:spPr>
              <a:xfrm>
                <a:off x="7277104" y="1033790"/>
                <a:ext cx="495296" cy="261610"/>
              </a:xfrm>
              <a:prstGeom prst="rect">
                <a:avLst/>
              </a:prstGeom>
              <a:noFill/>
            </p:spPr>
            <p:txBody>
              <a:bodyPr wrap="square" rtlCol="0">
                <a:spAutoFit/>
              </a:bodyPr>
              <a:lstStyle/>
              <a:p>
                <a:pPr algn="ctr"/>
                <a:r>
                  <a:rPr lang="en-US" sz="1100" dirty="0" smtClean="0"/>
                  <a:t>6.26  </a:t>
                </a:r>
                <a:endParaRPr lang="en-US" sz="1100" dirty="0"/>
              </a:p>
            </p:txBody>
          </p:sp>
          <p:sp>
            <p:nvSpPr>
              <p:cNvPr id="381" name="TextBox 380"/>
              <p:cNvSpPr txBox="1"/>
              <p:nvPr>
                <p:custDataLst>
                  <p:tags r:id="rId126"/>
                </p:custDataLst>
              </p:nvPr>
            </p:nvSpPr>
            <p:spPr>
              <a:xfrm>
                <a:off x="8382000" y="1033790"/>
                <a:ext cx="495296" cy="261610"/>
              </a:xfrm>
              <a:prstGeom prst="rect">
                <a:avLst/>
              </a:prstGeom>
              <a:noFill/>
            </p:spPr>
            <p:txBody>
              <a:bodyPr wrap="square" rtlCol="0">
                <a:spAutoFit/>
              </a:bodyPr>
              <a:lstStyle/>
              <a:p>
                <a:pPr algn="ctr"/>
                <a:r>
                  <a:rPr lang="en-US" sz="1100" dirty="0" smtClean="0"/>
                  <a:t>0.52  </a:t>
                </a:r>
                <a:endParaRPr lang="en-US" sz="1100" dirty="0"/>
              </a:p>
            </p:txBody>
          </p:sp>
        </p:grpSp>
        <p:sp>
          <p:nvSpPr>
            <p:cNvPr id="442" name="TextBox 441"/>
            <p:cNvSpPr txBox="1"/>
            <p:nvPr>
              <p:custDataLst>
                <p:tags r:id="rId124"/>
              </p:custDataLst>
            </p:nvPr>
          </p:nvSpPr>
          <p:spPr>
            <a:xfrm>
              <a:off x="6858000" y="479626"/>
              <a:ext cx="363720" cy="369332"/>
            </a:xfrm>
            <a:prstGeom prst="rect">
              <a:avLst/>
            </a:prstGeom>
            <a:noFill/>
          </p:spPr>
          <p:txBody>
            <a:bodyPr wrap="square" rtlCol="0">
              <a:spAutoFit/>
            </a:bodyPr>
            <a:lstStyle/>
            <a:p>
              <a:r>
                <a:rPr lang="en-US" dirty="0" smtClean="0"/>
                <a:t>Li</a:t>
              </a:r>
              <a:endParaRPr lang="en-US" dirty="0"/>
            </a:p>
          </p:txBody>
        </p:sp>
      </p:grpSp>
      <p:sp>
        <p:nvSpPr>
          <p:cNvPr id="189" name="Oval 188"/>
          <p:cNvSpPr/>
          <p:nvPr>
            <p:custDataLst>
              <p:tags r:id="rId121"/>
            </p:custDataLst>
          </p:nvPr>
        </p:nvSpPr>
        <p:spPr>
          <a:xfrm>
            <a:off x="2438400" y="5773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5" name="Group 311"/>
          <p:cNvGrpSpPr/>
          <p:nvPr/>
        </p:nvGrpSpPr>
        <p:grpSpPr>
          <a:xfrm>
            <a:off x="2209800" y="-566470"/>
            <a:ext cx="4411980" cy="1219200"/>
            <a:chOff x="2667000" y="-566470"/>
            <a:chExt cx="3893820" cy="1219200"/>
          </a:xfrm>
        </p:grpSpPr>
        <p:sp>
          <p:nvSpPr>
            <p:cNvPr id="310" name="Flowchart: Stored Data 309"/>
            <p:cNvSpPr/>
            <p:nvPr>
              <p:custDataLst>
                <p:tags r:id="rId122"/>
              </p:custDataLst>
            </p:nvPr>
          </p:nvSpPr>
          <p:spPr>
            <a:xfrm rot="5400000">
              <a:off x="4004310" y="-1903780"/>
              <a:ext cx="1219200" cy="3893820"/>
            </a:xfrm>
            <a:prstGeom prst="flowChartOnlineStorag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TextBox 310"/>
            <p:cNvSpPr txBox="1"/>
            <p:nvPr>
              <p:custDataLst>
                <p:tags r:id="rId123"/>
              </p:custDataLst>
            </p:nvPr>
          </p:nvSpPr>
          <p:spPr>
            <a:xfrm>
              <a:off x="3035636" y="-4465"/>
              <a:ext cx="3212764" cy="461665"/>
            </a:xfrm>
            <a:prstGeom prst="rect">
              <a:avLst/>
            </a:prstGeom>
            <a:noFill/>
          </p:spPr>
          <p:txBody>
            <a:bodyPr wrap="square" rtlCol="0">
              <a:spAutoFit/>
            </a:bodyPr>
            <a:lstStyle/>
            <a:p>
              <a:pPr algn="ctr"/>
              <a:r>
                <a:rPr lang="en-US" sz="2400" b="1" dirty="0" smtClean="0"/>
                <a:t>Kinetic Energy Analyzer</a:t>
              </a:r>
              <a:endParaRPr lang="en-US" sz="2400" b="1" dirty="0"/>
            </a:p>
          </p:txBody>
        </p:sp>
      </p:grpSp>
    </p:spTree>
    <p:custDataLst>
      <p:tags r:id="rId1"/>
    </p:custDataLst>
    <p:extLst>
      <p:ext uri="{BB962C8B-B14F-4D97-AF65-F5344CB8AC3E}">
        <p14:creationId xmlns:p14="http://schemas.microsoft.com/office/powerpoint/2010/main" val="3325260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wipe(up)">
                                      <p:cBhvr>
                                        <p:cTn id="7" dur="500"/>
                                        <p:tgtEl>
                                          <p:spTgt spid="308"/>
                                        </p:tgtEl>
                                      </p:cBhvr>
                                    </p:animEffect>
                                  </p:childTnLst>
                                  <p:subTnLst>
                                    <p:set>
                                      <p:cBhvr override="childStyle">
                                        <p:cTn dur="1" fill="hold" display="0" masterRel="sameClick" afterEffect="1">
                                          <p:stCondLst>
                                            <p:cond evt="end" delay="0">
                                              <p:tn val="5"/>
                                            </p:cond>
                                          </p:stCondLst>
                                        </p:cTn>
                                        <p:tgtEl>
                                          <p:spTgt spid="308"/>
                                        </p:tgtEl>
                                        <p:attrNameLst>
                                          <p:attrName>style.visibility</p:attrName>
                                        </p:attrNameLst>
                                      </p:cBhvr>
                                      <p:to>
                                        <p:strVal val="hidden"/>
                                      </p:to>
                                    </p:set>
                                  </p:sub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4.72222E-6 -4.44444E-6 L 0.16336 -0.65416 " pathEditMode="relative" rAng="0" ptsTypes="AA">
                                      <p:cBhvr>
                                        <p:cTn id="10" dur="2000" fill="hold"/>
                                        <p:tgtEl>
                                          <p:spTgt spid="122"/>
                                        </p:tgtEl>
                                        <p:attrNameLst>
                                          <p:attrName>ppt_x</p:attrName>
                                          <p:attrName>ppt_y</p:attrName>
                                        </p:attrNameLst>
                                      </p:cBhvr>
                                      <p:rCtr x="8160" y="-32708"/>
                                    </p:animMotion>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212"/>
                                        </p:tgtEl>
                                        <p:attrNameLst>
                                          <p:attrName>style.visibility</p:attrName>
                                        </p:attrNameLst>
                                      </p:cBhvr>
                                      <p:to>
                                        <p:strVal val="visible"/>
                                      </p:to>
                                    </p:set>
                                    <p:animEffect transition="in" filter="wipe(down)">
                                      <p:cBhvr>
                                        <p:cTn id="14" dur="500"/>
                                        <p:tgtEl>
                                          <p:spTgt spid="2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23"/>
                                        </p:tgtEl>
                                        <p:attrNameLst>
                                          <p:attrName>style.visibility</p:attrName>
                                        </p:attrNameLst>
                                      </p:cBhvr>
                                      <p:to>
                                        <p:strVal val="visible"/>
                                      </p:to>
                                    </p:set>
                                  </p:childTnLst>
                                </p:cTn>
                              </p:par>
                            </p:childTnLst>
                          </p:cTn>
                        </p:par>
                        <p:par>
                          <p:cTn id="17" fill="hold">
                            <p:stCondLst>
                              <p:cond delay="3000"/>
                            </p:stCondLst>
                            <p:childTnLst>
                              <p:par>
                                <p:cTn id="18" presetID="42" presetClass="path" presetSubtype="0" accel="50000" decel="50000" fill="hold" grpId="0" nodeType="afterEffect">
                                  <p:stCondLst>
                                    <p:cond delay="0"/>
                                  </p:stCondLst>
                                  <p:childTnLst>
                                    <p:animMotion origin="layout" path="M -0.03003 0.02084 L -0.025 -0.49699 " pathEditMode="relative" rAng="0" ptsTypes="AA">
                                      <p:cBhvr>
                                        <p:cTn id="19" dur="2000" fill="hold"/>
                                        <p:tgtEl>
                                          <p:spTgt spid="325"/>
                                        </p:tgtEl>
                                        <p:attrNameLst>
                                          <p:attrName>ppt_x</p:attrName>
                                          <p:attrName>ppt_y</p:attrName>
                                        </p:attrNameLst>
                                      </p:cBhvr>
                                      <p:rCtr x="243" y="-25903"/>
                                    </p:animMotion>
                                  </p:childTnLst>
                                </p:cTn>
                              </p:par>
                            </p:childTnLst>
                          </p:cTn>
                        </p:par>
                        <p:par>
                          <p:cTn id="20" fill="hold">
                            <p:stCondLst>
                              <p:cond delay="5000"/>
                            </p:stCondLst>
                            <p:childTnLst>
                              <p:par>
                                <p:cTn id="21" presetID="22" presetClass="entr" presetSubtype="1" fill="hold" nodeType="afterEffect">
                                  <p:stCondLst>
                                    <p:cond delay="0"/>
                                  </p:stCondLst>
                                  <p:childTnLst>
                                    <p:set>
                                      <p:cBhvr>
                                        <p:cTn id="22" dur="1" fill="hold">
                                          <p:stCondLst>
                                            <p:cond delay="0"/>
                                          </p:stCondLst>
                                        </p:cTn>
                                        <p:tgtEl>
                                          <p:spTgt spid="333"/>
                                        </p:tgtEl>
                                        <p:attrNameLst>
                                          <p:attrName>style.visibility</p:attrName>
                                        </p:attrNameLst>
                                      </p:cBhvr>
                                      <p:to>
                                        <p:strVal val="visible"/>
                                      </p:to>
                                    </p:set>
                                    <p:animEffect transition="in" filter="wipe(up)">
                                      <p:cBhvr>
                                        <p:cTn id="23" dur="500"/>
                                        <p:tgtEl>
                                          <p:spTgt spid="333"/>
                                        </p:tgtEl>
                                      </p:cBhvr>
                                    </p:animEffect>
                                  </p:childTnLst>
                                  <p:subTnLst>
                                    <p:set>
                                      <p:cBhvr override="childStyle">
                                        <p:cTn dur="1" fill="hold" display="0" masterRel="sameClick" afterEffect="1">
                                          <p:stCondLst>
                                            <p:cond evt="end" delay="0">
                                              <p:tn val="21"/>
                                            </p:cond>
                                          </p:stCondLst>
                                        </p:cTn>
                                        <p:tgtEl>
                                          <p:spTgt spid="333"/>
                                        </p:tgtEl>
                                        <p:attrNameLst>
                                          <p:attrName>style.visibility</p:attrName>
                                        </p:attrNameLst>
                                      </p:cBhvr>
                                      <p:to>
                                        <p:strVal val="hidden"/>
                                      </p:to>
                                    </p:set>
                                  </p:subTnLst>
                                </p:cTn>
                              </p:par>
                            </p:childTnLst>
                          </p:cTn>
                        </p:par>
                        <p:par>
                          <p:cTn id="24" fill="hold">
                            <p:stCondLst>
                              <p:cond delay="5500"/>
                            </p:stCondLst>
                            <p:childTnLst>
                              <p:par>
                                <p:cTn id="25" presetID="42" presetClass="path" presetSubtype="0" accel="50000" decel="50000" fill="hold" grpId="0" nodeType="afterEffect">
                                  <p:stCondLst>
                                    <p:cond delay="0"/>
                                  </p:stCondLst>
                                  <p:childTnLst>
                                    <p:animMotion origin="layout" path="M 2.77778E-6 3.33333E-6 L 0.3684 -0.33542 " pathEditMode="relative" rAng="0" ptsTypes="AA">
                                      <p:cBhvr>
                                        <p:cTn id="26" dur="2000" fill="hold"/>
                                        <p:tgtEl>
                                          <p:spTgt spid="127"/>
                                        </p:tgtEl>
                                        <p:attrNameLst>
                                          <p:attrName>ppt_x</p:attrName>
                                          <p:attrName>ppt_y</p:attrName>
                                        </p:attrNameLst>
                                      </p:cBhvr>
                                      <p:rCtr x="18420" y="-16782"/>
                                    </p:animMotion>
                                  </p:childTnLst>
                                </p:cTn>
                              </p:par>
                            </p:childTnLst>
                          </p:cTn>
                        </p:par>
                        <p:par>
                          <p:cTn id="27" fill="hold">
                            <p:stCondLst>
                              <p:cond delay="7500"/>
                            </p:stCondLst>
                            <p:childTnLst>
                              <p:par>
                                <p:cTn id="28" presetID="42" presetClass="path" presetSubtype="0" accel="50000" decel="50000" fill="hold" grpId="0" nodeType="afterEffect">
                                  <p:stCondLst>
                                    <p:cond delay="0"/>
                                  </p:stCondLst>
                                  <p:childTnLst>
                                    <p:animMotion origin="layout" path="M 0.0066 -0.00903 L 0.09497 -0.53797 " pathEditMode="relative" rAng="0" ptsTypes="AA">
                                      <p:cBhvr>
                                        <p:cTn id="29" dur="2000" fill="hold"/>
                                        <p:tgtEl>
                                          <p:spTgt spid="331"/>
                                        </p:tgtEl>
                                        <p:attrNameLst>
                                          <p:attrName>ppt_x</p:attrName>
                                          <p:attrName>ppt_y</p:attrName>
                                        </p:attrNameLst>
                                      </p:cBhvr>
                                      <p:rCtr x="4410" y="-26458"/>
                                    </p:animMotion>
                                  </p:childTnLst>
                                </p:cTn>
                              </p:par>
                            </p:childTnLst>
                          </p:cTn>
                        </p:par>
                        <p:par>
                          <p:cTn id="30" fill="hold">
                            <p:stCondLst>
                              <p:cond delay="9500"/>
                            </p:stCondLst>
                            <p:childTnLst>
                              <p:par>
                                <p:cTn id="31" presetID="22" presetClass="entr" presetSubtype="1" fill="hold" nodeType="afterEffect">
                                  <p:stCondLst>
                                    <p:cond delay="0"/>
                                  </p:stCondLst>
                                  <p:childTnLst>
                                    <p:set>
                                      <p:cBhvr>
                                        <p:cTn id="32" dur="1" fill="hold">
                                          <p:stCondLst>
                                            <p:cond delay="0"/>
                                          </p:stCondLst>
                                        </p:cTn>
                                        <p:tgtEl>
                                          <p:spTgt spid="336"/>
                                        </p:tgtEl>
                                        <p:attrNameLst>
                                          <p:attrName>style.visibility</p:attrName>
                                        </p:attrNameLst>
                                      </p:cBhvr>
                                      <p:to>
                                        <p:strVal val="visible"/>
                                      </p:to>
                                    </p:set>
                                    <p:animEffect transition="in" filter="wipe(up)">
                                      <p:cBhvr>
                                        <p:cTn id="33" dur="500"/>
                                        <p:tgtEl>
                                          <p:spTgt spid="336"/>
                                        </p:tgtEl>
                                      </p:cBhvr>
                                    </p:animEffect>
                                  </p:childTnLst>
                                  <p:subTnLst>
                                    <p:set>
                                      <p:cBhvr override="childStyle">
                                        <p:cTn dur="1" fill="hold" display="0" masterRel="sameClick" afterEffect="1">
                                          <p:stCondLst>
                                            <p:cond evt="end" delay="0">
                                              <p:tn val="31"/>
                                            </p:cond>
                                          </p:stCondLst>
                                        </p:cTn>
                                        <p:tgtEl>
                                          <p:spTgt spid="336"/>
                                        </p:tgtEl>
                                        <p:attrNameLst>
                                          <p:attrName>style.visibility</p:attrName>
                                        </p:attrNameLst>
                                      </p:cBhvr>
                                      <p:to>
                                        <p:strVal val="hidden"/>
                                      </p:to>
                                    </p:set>
                                  </p:subTnLst>
                                </p:cTn>
                              </p:par>
                            </p:childTnLst>
                          </p:cTn>
                        </p:par>
                        <p:par>
                          <p:cTn id="34" fill="hold">
                            <p:stCondLst>
                              <p:cond delay="10000"/>
                            </p:stCondLst>
                            <p:childTnLst>
                              <p:par>
                                <p:cTn id="35" presetID="42" presetClass="path" presetSubtype="0" accel="50000" decel="50000" fill="hold" grpId="0" nodeType="afterEffect">
                                  <p:stCondLst>
                                    <p:cond delay="0"/>
                                  </p:stCondLst>
                                  <p:childTnLst>
                                    <p:animMotion origin="layout" path="M -4.72222E-6 -3.33333E-6 L 0.19497 -0.78889 " pathEditMode="relative" rAng="0" ptsTypes="AA">
                                      <p:cBhvr>
                                        <p:cTn id="36" dur="2000" fill="hold"/>
                                        <p:tgtEl>
                                          <p:spTgt spid="121"/>
                                        </p:tgtEl>
                                        <p:attrNameLst>
                                          <p:attrName>ppt_x</p:attrName>
                                          <p:attrName>ppt_y</p:attrName>
                                        </p:attrNameLst>
                                      </p:cBhvr>
                                      <p:rCtr x="9740" y="-39444"/>
                                    </p:animMotion>
                                  </p:childTnLst>
                                </p:cTn>
                              </p:par>
                            </p:childTnLst>
                          </p:cTn>
                        </p:par>
                        <p:par>
                          <p:cTn id="37" fill="hold">
                            <p:stCondLst>
                              <p:cond delay="12000"/>
                            </p:stCondLst>
                            <p:childTnLst>
                              <p:par>
                                <p:cTn id="38" presetID="1" presetClass="entr" presetSubtype="0" fill="hold" grpId="0" nodeType="afterEffect">
                                  <p:stCondLst>
                                    <p:cond delay="0"/>
                                  </p:stCondLst>
                                  <p:childTnLst>
                                    <p:set>
                                      <p:cBhvr>
                                        <p:cTn id="39" dur="1" fill="hold">
                                          <p:stCondLst>
                                            <p:cond delay="0"/>
                                          </p:stCondLst>
                                        </p:cTn>
                                        <p:tgtEl>
                                          <p:spTgt spid="438"/>
                                        </p:tgtEl>
                                        <p:attrNameLst>
                                          <p:attrName>style.visibility</p:attrName>
                                        </p:attrNameLst>
                                      </p:cBhvr>
                                      <p:to>
                                        <p:strVal val="visible"/>
                                      </p:to>
                                    </p:set>
                                  </p:childTnLst>
                                </p:cTn>
                              </p:par>
                              <p:par>
                                <p:cTn id="40" presetID="22" presetClass="entr" presetSubtype="4" fill="hold" nodeType="withEffect">
                                  <p:stCondLst>
                                    <p:cond delay="0"/>
                                  </p:stCondLst>
                                  <p:childTnLst>
                                    <p:set>
                                      <p:cBhvr>
                                        <p:cTn id="41" dur="1" fill="hold">
                                          <p:stCondLst>
                                            <p:cond delay="0"/>
                                          </p:stCondLst>
                                        </p:cTn>
                                        <p:tgtEl>
                                          <p:spTgt spid="242"/>
                                        </p:tgtEl>
                                        <p:attrNameLst>
                                          <p:attrName>style.visibility</p:attrName>
                                        </p:attrNameLst>
                                      </p:cBhvr>
                                      <p:to>
                                        <p:strVal val="visible"/>
                                      </p:to>
                                    </p:set>
                                    <p:animEffect transition="in" filter="wipe(down)">
                                      <p:cBhvr>
                                        <p:cTn id="42" dur="500"/>
                                        <p:tgtEl>
                                          <p:spTgt spid="242"/>
                                        </p:tgtEl>
                                      </p:cBhvr>
                                    </p:animEffect>
                                  </p:childTnLst>
                                </p:cTn>
                              </p:par>
                            </p:childTnLst>
                          </p:cTn>
                        </p:par>
                        <p:par>
                          <p:cTn id="43" fill="hold">
                            <p:stCondLst>
                              <p:cond delay="12500"/>
                            </p:stCondLst>
                            <p:childTnLst>
                              <p:par>
                                <p:cTn id="44" presetID="42" presetClass="path" presetSubtype="0" accel="50000" decel="50000" fill="hold" grpId="0" nodeType="afterEffect">
                                  <p:stCondLst>
                                    <p:cond delay="0"/>
                                  </p:stCondLst>
                                  <p:childTnLst>
                                    <p:animMotion origin="layout" path="M -0.0033 0.01111 L -0.01285 -0.41783 " pathEditMode="relative" rAng="0" ptsTypes="AA">
                                      <p:cBhvr>
                                        <p:cTn id="45" dur="2000" fill="hold"/>
                                        <p:tgtEl>
                                          <p:spTgt spid="314"/>
                                        </p:tgtEl>
                                        <p:attrNameLst>
                                          <p:attrName>ppt_x</p:attrName>
                                          <p:attrName>ppt_y</p:attrName>
                                        </p:attrNameLst>
                                      </p:cBhvr>
                                      <p:rCtr x="-486" y="-21458"/>
                                    </p:animMotion>
                                  </p:childTnLst>
                                </p:cTn>
                              </p:par>
                            </p:childTnLst>
                          </p:cTn>
                        </p:par>
                        <p:par>
                          <p:cTn id="46" fill="hold">
                            <p:stCondLst>
                              <p:cond delay="14500"/>
                            </p:stCondLst>
                            <p:childTnLst>
                              <p:par>
                                <p:cTn id="47" presetID="22" presetClass="entr" presetSubtype="1" fill="hold" nodeType="afterEffect">
                                  <p:stCondLst>
                                    <p:cond delay="0"/>
                                  </p:stCondLst>
                                  <p:childTnLst>
                                    <p:set>
                                      <p:cBhvr>
                                        <p:cTn id="48" dur="1" fill="hold">
                                          <p:stCondLst>
                                            <p:cond delay="0"/>
                                          </p:stCondLst>
                                        </p:cTn>
                                        <p:tgtEl>
                                          <p:spTgt spid="338"/>
                                        </p:tgtEl>
                                        <p:attrNameLst>
                                          <p:attrName>style.visibility</p:attrName>
                                        </p:attrNameLst>
                                      </p:cBhvr>
                                      <p:to>
                                        <p:strVal val="visible"/>
                                      </p:to>
                                    </p:set>
                                    <p:animEffect transition="in" filter="wipe(up)">
                                      <p:cBhvr>
                                        <p:cTn id="49" dur="500"/>
                                        <p:tgtEl>
                                          <p:spTgt spid="338"/>
                                        </p:tgtEl>
                                      </p:cBhvr>
                                    </p:animEffect>
                                  </p:childTnLst>
                                  <p:subTnLst>
                                    <p:set>
                                      <p:cBhvr override="childStyle">
                                        <p:cTn dur="1" fill="hold" display="0" masterRel="sameClick" afterEffect="1">
                                          <p:stCondLst>
                                            <p:cond evt="end" delay="0">
                                              <p:tn val="47"/>
                                            </p:cond>
                                          </p:stCondLst>
                                        </p:cTn>
                                        <p:tgtEl>
                                          <p:spTgt spid="338"/>
                                        </p:tgtEl>
                                        <p:attrNameLst>
                                          <p:attrName>style.visibility</p:attrName>
                                        </p:attrNameLst>
                                      </p:cBhvr>
                                      <p:to>
                                        <p:strVal val="hidden"/>
                                      </p:to>
                                    </p:set>
                                  </p:subTnLst>
                                </p:cTn>
                              </p:par>
                            </p:childTnLst>
                          </p:cTn>
                        </p:par>
                        <p:par>
                          <p:cTn id="50" fill="hold">
                            <p:stCondLst>
                              <p:cond delay="15000"/>
                            </p:stCondLst>
                            <p:childTnLst>
                              <p:par>
                                <p:cTn id="51" presetID="42" presetClass="path" presetSubtype="0" accel="50000" decel="50000" fill="hold" grpId="0" nodeType="afterEffect">
                                  <p:stCondLst>
                                    <p:cond delay="0"/>
                                  </p:stCondLst>
                                  <p:childTnLst>
                                    <p:animMotion origin="layout" path="M 1.38889E-6 4.81481E-6 L 0.28837 -0.70533 " pathEditMode="relative" rAng="0" ptsTypes="AA">
                                      <p:cBhvr>
                                        <p:cTn id="52" dur="2000" fill="hold"/>
                                        <p:tgtEl>
                                          <p:spTgt spid="118"/>
                                        </p:tgtEl>
                                        <p:attrNameLst>
                                          <p:attrName>ppt_x</p:attrName>
                                          <p:attrName>ppt_y</p:attrName>
                                        </p:attrNameLst>
                                      </p:cBhvr>
                                      <p:rCtr x="14410" y="-35278"/>
                                    </p:animMotion>
                                  </p:childTnLst>
                                </p:cTn>
                              </p:par>
                            </p:childTnLst>
                          </p:cTn>
                        </p:par>
                        <p:par>
                          <p:cTn id="53" fill="hold">
                            <p:stCondLst>
                              <p:cond delay="17000"/>
                            </p:stCondLst>
                            <p:childTnLst>
                              <p:par>
                                <p:cTn id="54" presetID="22" presetClass="entr" presetSubtype="4" fill="hold" nodeType="afterEffect">
                                  <p:stCondLst>
                                    <p:cond delay="0"/>
                                  </p:stCondLst>
                                  <p:childTnLst>
                                    <p:set>
                                      <p:cBhvr>
                                        <p:cTn id="55" dur="1" fill="hold">
                                          <p:stCondLst>
                                            <p:cond delay="0"/>
                                          </p:stCondLst>
                                        </p:cTn>
                                        <p:tgtEl>
                                          <p:spTgt spid="220"/>
                                        </p:tgtEl>
                                        <p:attrNameLst>
                                          <p:attrName>style.visibility</p:attrName>
                                        </p:attrNameLst>
                                      </p:cBhvr>
                                      <p:to>
                                        <p:strVal val="visible"/>
                                      </p:to>
                                    </p:set>
                                    <p:animEffect transition="in" filter="wipe(down)">
                                      <p:cBhvr>
                                        <p:cTn id="56" dur="500"/>
                                        <p:tgtEl>
                                          <p:spTgt spid="220"/>
                                        </p:tgtEl>
                                      </p:cBhvr>
                                    </p:animEffect>
                                  </p:childTnLst>
                                </p:cTn>
                              </p:par>
                            </p:childTnLst>
                          </p:cTn>
                        </p:par>
                        <p:par>
                          <p:cTn id="57" fill="hold">
                            <p:stCondLst>
                              <p:cond delay="17500"/>
                            </p:stCondLst>
                            <p:childTnLst>
                              <p:par>
                                <p:cTn id="58" presetID="42" presetClass="path" presetSubtype="0" accel="50000" decel="50000" fill="hold" grpId="0" nodeType="afterEffect">
                                  <p:stCondLst>
                                    <p:cond delay="0"/>
                                  </p:stCondLst>
                                  <p:childTnLst>
                                    <p:animMotion origin="layout" path="M -0.00503 -0.00578 L -0.14792 -0.4125 " pathEditMode="relative" rAng="0" ptsTypes="AA">
                                      <p:cBhvr>
                                        <p:cTn id="59" dur="2000" fill="hold"/>
                                        <p:tgtEl>
                                          <p:spTgt spid="313"/>
                                        </p:tgtEl>
                                        <p:attrNameLst>
                                          <p:attrName>ppt_x</p:attrName>
                                          <p:attrName>ppt_y</p:attrName>
                                        </p:attrNameLst>
                                      </p:cBhvr>
                                      <p:rCtr x="-7153" y="-20347"/>
                                    </p:animMotion>
                                  </p:childTnLst>
                                </p:cTn>
                              </p:par>
                            </p:childTnLst>
                          </p:cTn>
                        </p:par>
                        <p:par>
                          <p:cTn id="60" fill="hold">
                            <p:stCondLst>
                              <p:cond delay="19500"/>
                            </p:stCondLst>
                            <p:childTnLst>
                              <p:par>
                                <p:cTn id="61" presetID="22" presetClass="entr" presetSubtype="1" fill="hold" nodeType="afterEffect">
                                  <p:stCondLst>
                                    <p:cond delay="0"/>
                                  </p:stCondLst>
                                  <p:childTnLst>
                                    <p:set>
                                      <p:cBhvr>
                                        <p:cTn id="62" dur="1" fill="hold">
                                          <p:stCondLst>
                                            <p:cond delay="0"/>
                                          </p:stCondLst>
                                        </p:cTn>
                                        <p:tgtEl>
                                          <p:spTgt spid="340"/>
                                        </p:tgtEl>
                                        <p:attrNameLst>
                                          <p:attrName>style.visibility</p:attrName>
                                        </p:attrNameLst>
                                      </p:cBhvr>
                                      <p:to>
                                        <p:strVal val="visible"/>
                                      </p:to>
                                    </p:set>
                                    <p:animEffect transition="in" filter="wipe(up)">
                                      <p:cBhvr>
                                        <p:cTn id="63" dur="500"/>
                                        <p:tgtEl>
                                          <p:spTgt spid="340"/>
                                        </p:tgtEl>
                                      </p:cBhvr>
                                    </p:animEffect>
                                  </p:childTnLst>
                                  <p:subTnLst>
                                    <p:set>
                                      <p:cBhvr override="childStyle">
                                        <p:cTn dur="1" fill="hold" display="0" masterRel="sameClick" afterEffect="1">
                                          <p:stCondLst>
                                            <p:cond evt="end" delay="0">
                                              <p:tn val="61"/>
                                            </p:cond>
                                          </p:stCondLst>
                                        </p:cTn>
                                        <p:tgtEl>
                                          <p:spTgt spid="340"/>
                                        </p:tgtEl>
                                        <p:attrNameLst>
                                          <p:attrName>style.visibility</p:attrName>
                                        </p:attrNameLst>
                                      </p:cBhvr>
                                      <p:to>
                                        <p:strVal val="hidden"/>
                                      </p:to>
                                    </p:set>
                                  </p:subTnLst>
                                </p:cTn>
                              </p:par>
                            </p:childTnLst>
                          </p:cTn>
                        </p:par>
                        <p:par>
                          <p:cTn id="64" fill="hold">
                            <p:stCondLst>
                              <p:cond delay="20000"/>
                            </p:stCondLst>
                            <p:childTnLst>
                              <p:par>
                                <p:cTn id="65" presetID="56" presetClass="path" presetSubtype="0" accel="50000" decel="50000" fill="hold" grpId="0" nodeType="afterEffect">
                                  <p:stCondLst>
                                    <p:cond delay="0"/>
                                  </p:stCondLst>
                                  <p:childTnLst>
                                    <p:animMotion origin="layout" path="M 3.33333E-6 2.5746E-6 L 0.27274 -0.87278 " pathEditMode="relative" rAng="0" ptsTypes="AA">
                                      <p:cBhvr>
                                        <p:cTn id="66" dur="2000" fill="hold"/>
                                        <p:tgtEl>
                                          <p:spTgt spid="238"/>
                                        </p:tgtEl>
                                        <p:attrNameLst>
                                          <p:attrName>ppt_x</p:attrName>
                                          <p:attrName>ppt_y</p:attrName>
                                        </p:attrNameLst>
                                      </p:cBhvr>
                                      <p:rCtr x="13628" y="-43650"/>
                                    </p:animMotion>
                                  </p:childTnLst>
                                </p:cTn>
                              </p:par>
                            </p:childTnLst>
                          </p:cTn>
                        </p:par>
                        <p:par>
                          <p:cTn id="67" fill="hold">
                            <p:stCondLst>
                              <p:cond delay="22000"/>
                            </p:stCondLst>
                            <p:childTnLst>
                              <p:par>
                                <p:cTn id="68" presetID="22" presetClass="entr" presetSubtype="4" fill="hold" nodeType="afterEffect">
                                  <p:stCondLst>
                                    <p:cond delay="0"/>
                                  </p:stCondLst>
                                  <p:childTnLst>
                                    <p:set>
                                      <p:cBhvr>
                                        <p:cTn id="69" dur="1" fill="hold">
                                          <p:stCondLst>
                                            <p:cond delay="0"/>
                                          </p:stCondLst>
                                        </p:cTn>
                                        <p:tgtEl>
                                          <p:spTgt spid="243"/>
                                        </p:tgtEl>
                                        <p:attrNameLst>
                                          <p:attrName>style.visibility</p:attrName>
                                        </p:attrNameLst>
                                      </p:cBhvr>
                                      <p:to>
                                        <p:strVal val="visible"/>
                                      </p:to>
                                    </p:set>
                                    <p:animEffect transition="in" filter="wipe(down)">
                                      <p:cBhvr>
                                        <p:cTn id="70" dur="500"/>
                                        <p:tgtEl>
                                          <p:spTgt spid="243"/>
                                        </p:tgtEl>
                                      </p:cBhvr>
                                    </p:animEffect>
                                  </p:childTnLst>
                                </p:cTn>
                              </p:par>
                            </p:childTnLst>
                          </p:cTn>
                        </p:par>
                        <p:par>
                          <p:cTn id="71" fill="hold">
                            <p:stCondLst>
                              <p:cond delay="22500"/>
                            </p:stCondLst>
                            <p:childTnLst>
                              <p:par>
                                <p:cTn id="72" presetID="42" presetClass="path" presetSubtype="0" accel="50000" decel="50000" fill="hold" grpId="0" nodeType="afterEffect">
                                  <p:stCondLst>
                                    <p:cond delay="0"/>
                                  </p:stCondLst>
                                  <p:childTnLst>
                                    <p:animMotion origin="layout" path="M 0.00469 0.00069 L -0.04653 -0.39473 " pathEditMode="relative" rAng="0" ptsTypes="AA">
                                      <p:cBhvr>
                                        <p:cTn id="73" dur="2000" fill="hold"/>
                                        <p:tgtEl>
                                          <p:spTgt spid="315"/>
                                        </p:tgtEl>
                                        <p:attrNameLst>
                                          <p:attrName>ppt_x</p:attrName>
                                          <p:attrName>ppt_y</p:attrName>
                                        </p:attrNameLst>
                                      </p:cBhvr>
                                      <p:rCtr x="-2569" y="-19783"/>
                                    </p:animMotion>
                                  </p:childTnLst>
                                </p:cTn>
                              </p:par>
                            </p:childTnLst>
                          </p:cTn>
                        </p:par>
                        <p:par>
                          <p:cTn id="74" fill="hold">
                            <p:stCondLst>
                              <p:cond delay="24500"/>
                            </p:stCondLst>
                            <p:childTnLst>
                              <p:par>
                                <p:cTn id="75" presetID="22" presetClass="entr" presetSubtype="1" fill="hold" nodeType="afterEffect">
                                  <p:stCondLst>
                                    <p:cond delay="0"/>
                                  </p:stCondLst>
                                  <p:childTnLst>
                                    <p:set>
                                      <p:cBhvr>
                                        <p:cTn id="76" dur="1" fill="hold">
                                          <p:stCondLst>
                                            <p:cond delay="0"/>
                                          </p:stCondLst>
                                        </p:cTn>
                                        <p:tgtEl>
                                          <p:spTgt spid="342"/>
                                        </p:tgtEl>
                                        <p:attrNameLst>
                                          <p:attrName>style.visibility</p:attrName>
                                        </p:attrNameLst>
                                      </p:cBhvr>
                                      <p:to>
                                        <p:strVal val="visible"/>
                                      </p:to>
                                    </p:set>
                                    <p:animEffect transition="in" filter="wipe(up)">
                                      <p:cBhvr>
                                        <p:cTn id="77" dur="500"/>
                                        <p:tgtEl>
                                          <p:spTgt spid="342"/>
                                        </p:tgtEl>
                                      </p:cBhvr>
                                    </p:animEffect>
                                  </p:childTnLst>
                                  <p:subTnLst>
                                    <p:set>
                                      <p:cBhvr override="childStyle">
                                        <p:cTn dur="1" fill="hold" display="0" masterRel="sameClick" afterEffect="1">
                                          <p:stCondLst>
                                            <p:cond evt="end" delay="0">
                                              <p:tn val="75"/>
                                            </p:cond>
                                          </p:stCondLst>
                                        </p:cTn>
                                        <p:tgtEl>
                                          <p:spTgt spid="342"/>
                                        </p:tgtEl>
                                        <p:attrNameLst>
                                          <p:attrName>style.visibility</p:attrName>
                                        </p:attrNameLst>
                                      </p:cBhvr>
                                      <p:to>
                                        <p:strVal val="hidden"/>
                                      </p:to>
                                    </p:set>
                                  </p:subTnLst>
                                </p:cTn>
                              </p:par>
                            </p:childTnLst>
                          </p:cTn>
                        </p:par>
                        <p:par>
                          <p:cTn id="78" fill="hold">
                            <p:stCondLst>
                              <p:cond delay="25000"/>
                            </p:stCondLst>
                            <p:childTnLst>
                              <p:par>
                                <p:cTn id="79" presetID="42" presetClass="path" presetSubtype="0" accel="50000" decel="50000" fill="hold" grpId="0" nodeType="afterEffect">
                                  <p:stCondLst>
                                    <p:cond delay="0"/>
                                  </p:stCondLst>
                                  <p:childTnLst>
                                    <p:animMotion origin="layout" path="M -4.16667E-6 1.85185E-6 L 0.24532 -0.65648 " pathEditMode="relative" rAng="0" ptsTypes="AA">
                                      <p:cBhvr>
                                        <p:cTn id="80" dur="2000" fill="hold"/>
                                        <p:tgtEl>
                                          <p:spTgt spid="116"/>
                                        </p:tgtEl>
                                        <p:attrNameLst>
                                          <p:attrName>ppt_x</p:attrName>
                                          <p:attrName>ppt_y</p:attrName>
                                        </p:attrNameLst>
                                      </p:cBhvr>
                                      <p:rCtr x="12257" y="-32824"/>
                                    </p:animMotion>
                                  </p:childTnLst>
                                </p:cTn>
                              </p:par>
                            </p:childTnLst>
                          </p:cTn>
                        </p:par>
                        <p:par>
                          <p:cTn id="81" fill="hold">
                            <p:stCondLst>
                              <p:cond delay="27000"/>
                            </p:stCondLst>
                            <p:childTnLst>
                              <p:par>
                                <p:cTn id="82" presetID="1" presetClass="entr" presetSubtype="0" fill="hold" grpId="0" nodeType="afterEffect">
                                  <p:stCondLst>
                                    <p:cond delay="0"/>
                                  </p:stCondLst>
                                  <p:childTnLst>
                                    <p:set>
                                      <p:cBhvr>
                                        <p:cTn id="83" dur="1" fill="hold">
                                          <p:stCondLst>
                                            <p:cond delay="0"/>
                                          </p:stCondLst>
                                        </p:cTn>
                                        <p:tgtEl>
                                          <p:spTgt spid="424"/>
                                        </p:tgtEl>
                                        <p:attrNameLst>
                                          <p:attrName>style.visibility</p:attrName>
                                        </p:attrNameLst>
                                      </p:cBhvr>
                                      <p:to>
                                        <p:strVal val="visible"/>
                                      </p:to>
                                    </p:set>
                                  </p:childTnLst>
                                </p:cTn>
                              </p:par>
                              <p:par>
                                <p:cTn id="84" presetID="22" presetClass="entr" presetSubtype="4" fill="hold" nodeType="withEffect">
                                  <p:stCondLst>
                                    <p:cond delay="0"/>
                                  </p:stCondLst>
                                  <p:childTnLst>
                                    <p:set>
                                      <p:cBhvr>
                                        <p:cTn id="85" dur="1" fill="hold">
                                          <p:stCondLst>
                                            <p:cond delay="0"/>
                                          </p:stCondLst>
                                        </p:cTn>
                                        <p:tgtEl>
                                          <p:spTgt spid="216"/>
                                        </p:tgtEl>
                                        <p:attrNameLst>
                                          <p:attrName>style.visibility</p:attrName>
                                        </p:attrNameLst>
                                      </p:cBhvr>
                                      <p:to>
                                        <p:strVal val="visible"/>
                                      </p:to>
                                    </p:set>
                                    <p:animEffect transition="in" filter="wipe(down)">
                                      <p:cBhvr>
                                        <p:cTn id="86" dur="500"/>
                                        <p:tgtEl>
                                          <p:spTgt spid="216"/>
                                        </p:tgtEl>
                                      </p:cBhvr>
                                    </p:animEffect>
                                  </p:childTnLst>
                                </p:cTn>
                              </p:par>
                            </p:childTnLst>
                          </p:cTn>
                        </p:par>
                        <p:par>
                          <p:cTn id="87" fill="hold">
                            <p:stCondLst>
                              <p:cond delay="27500"/>
                            </p:stCondLst>
                            <p:childTnLst>
                              <p:par>
                                <p:cTn id="88" presetID="42" presetClass="path" presetSubtype="0" accel="50000" decel="50000" fill="hold" grpId="0" nodeType="afterEffect">
                                  <p:stCondLst>
                                    <p:cond delay="0"/>
                                  </p:stCondLst>
                                  <p:childTnLst>
                                    <p:animMotion origin="layout" path="M -0.00365 0.00093 L -0.02309 -0.5169 " pathEditMode="relative" rAng="0" ptsTypes="AA">
                                      <p:cBhvr>
                                        <p:cTn id="89" dur="2000" fill="hold"/>
                                        <p:tgtEl>
                                          <p:spTgt spid="316"/>
                                        </p:tgtEl>
                                        <p:attrNameLst>
                                          <p:attrName>ppt_x</p:attrName>
                                          <p:attrName>ppt_y</p:attrName>
                                        </p:attrNameLst>
                                      </p:cBhvr>
                                      <p:rCtr x="-972" y="-25903"/>
                                    </p:animMotion>
                                  </p:childTnLst>
                                </p:cTn>
                              </p:par>
                            </p:childTnLst>
                          </p:cTn>
                        </p:par>
                        <p:par>
                          <p:cTn id="90" fill="hold">
                            <p:stCondLst>
                              <p:cond delay="29500"/>
                            </p:stCondLst>
                            <p:childTnLst>
                              <p:par>
                                <p:cTn id="91" presetID="22" presetClass="entr" presetSubtype="1" fill="hold" nodeType="afterEffect">
                                  <p:stCondLst>
                                    <p:cond delay="0"/>
                                  </p:stCondLst>
                                  <p:childTnLst>
                                    <p:set>
                                      <p:cBhvr>
                                        <p:cTn id="92" dur="1" fill="hold">
                                          <p:stCondLst>
                                            <p:cond delay="0"/>
                                          </p:stCondLst>
                                        </p:cTn>
                                        <p:tgtEl>
                                          <p:spTgt spid="345"/>
                                        </p:tgtEl>
                                        <p:attrNameLst>
                                          <p:attrName>style.visibility</p:attrName>
                                        </p:attrNameLst>
                                      </p:cBhvr>
                                      <p:to>
                                        <p:strVal val="visible"/>
                                      </p:to>
                                    </p:set>
                                    <p:animEffect transition="in" filter="wipe(up)">
                                      <p:cBhvr>
                                        <p:cTn id="93" dur="500"/>
                                        <p:tgtEl>
                                          <p:spTgt spid="345"/>
                                        </p:tgtEl>
                                      </p:cBhvr>
                                    </p:animEffect>
                                  </p:childTnLst>
                                  <p:subTnLst>
                                    <p:set>
                                      <p:cBhvr override="childStyle">
                                        <p:cTn dur="1" fill="hold" display="0" masterRel="sameClick" afterEffect="1">
                                          <p:stCondLst>
                                            <p:cond evt="end" delay="0">
                                              <p:tn val="91"/>
                                            </p:cond>
                                          </p:stCondLst>
                                        </p:cTn>
                                        <p:tgtEl>
                                          <p:spTgt spid="345"/>
                                        </p:tgtEl>
                                        <p:attrNameLst>
                                          <p:attrName>style.visibility</p:attrName>
                                        </p:attrNameLst>
                                      </p:cBhvr>
                                      <p:to>
                                        <p:strVal val="hidden"/>
                                      </p:to>
                                    </p:set>
                                  </p:subTnLst>
                                </p:cTn>
                              </p:par>
                            </p:childTnLst>
                          </p:cTn>
                        </p:par>
                        <p:par>
                          <p:cTn id="94" fill="hold">
                            <p:stCondLst>
                              <p:cond delay="30000"/>
                            </p:stCondLst>
                            <p:childTnLst>
                              <p:par>
                                <p:cTn id="95" presetID="42" presetClass="path" presetSubtype="0" accel="50000" decel="50000" fill="hold" grpId="0" nodeType="afterEffect">
                                  <p:stCondLst>
                                    <p:cond delay="0"/>
                                  </p:stCondLst>
                                  <p:childTnLst>
                                    <p:animMotion origin="layout" path="M 1.66667E-6 0.00023 L 0.17187 -0.8081 " pathEditMode="relative" rAng="0" ptsTypes="AA">
                                      <p:cBhvr>
                                        <p:cTn id="96" dur="2000" fill="hold"/>
                                        <p:tgtEl>
                                          <p:spTgt spid="271"/>
                                        </p:tgtEl>
                                        <p:attrNameLst>
                                          <p:attrName>ppt_x</p:attrName>
                                          <p:attrName>ppt_y</p:attrName>
                                        </p:attrNameLst>
                                      </p:cBhvr>
                                      <p:rCtr x="8594" y="-40417"/>
                                    </p:animMotion>
                                  </p:childTnLst>
                                </p:cTn>
                              </p:par>
                            </p:childTnLst>
                          </p:cTn>
                        </p:par>
                        <p:par>
                          <p:cTn id="97" fill="hold">
                            <p:stCondLst>
                              <p:cond delay="32000"/>
                            </p:stCondLst>
                            <p:childTnLst>
                              <p:par>
                                <p:cTn id="98" presetID="22" presetClass="entr" presetSubtype="4" fill="hold" nodeType="afterEffect">
                                  <p:stCondLst>
                                    <p:cond delay="0"/>
                                  </p:stCondLst>
                                  <p:childTnLst>
                                    <p:set>
                                      <p:cBhvr>
                                        <p:cTn id="99" dur="1" fill="hold">
                                          <p:stCondLst>
                                            <p:cond delay="0"/>
                                          </p:stCondLst>
                                        </p:cTn>
                                        <p:tgtEl>
                                          <p:spTgt spid="244"/>
                                        </p:tgtEl>
                                        <p:attrNameLst>
                                          <p:attrName>style.visibility</p:attrName>
                                        </p:attrNameLst>
                                      </p:cBhvr>
                                      <p:to>
                                        <p:strVal val="visible"/>
                                      </p:to>
                                    </p:set>
                                    <p:animEffect transition="in" filter="wipe(down)">
                                      <p:cBhvr>
                                        <p:cTn id="100" dur="500"/>
                                        <p:tgtEl>
                                          <p:spTgt spid="244"/>
                                        </p:tgtEl>
                                      </p:cBhvr>
                                    </p:animEffect>
                                  </p:childTnLst>
                                </p:cTn>
                              </p:par>
                            </p:childTnLst>
                          </p:cTn>
                        </p:par>
                        <p:par>
                          <p:cTn id="101" fill="hold">
                            <p:stCondLst>
                              <p:cond delay="33000"/>
                            </p:stCondLst>
                            <p:childTnLst>
                              <p:par>
                                <p:cTn id="102" presetID="42" presetClass="path" presetSubtype="0" accel="50000" decel="50000" fill="hold" grpId="0" nodeType="afterEffect">
                                  <p:stCondLst>
                                    <p:cond delay="0"/>
                                  </p:stCondLst>
                                  <p:childTnLst>
                                    <p:animMotion origin="layout" path="M -0.00278 0.12401 L -0.00851 -0.36465 " pathEditMode="relative" rAng="0" ptsTypes="AA">
                                      <p:cBhvr>
                                        <p:cTn id="103" dur="2000" fill="hold"/>
                                        <p:tgtEl>
                                          <p:spTgt spid="329"/>
                                        </p:tgtEl>
                                        <p:attrNameLst>
                                          <p:attrName>ppt_x</p:attrName>
                                          <p:attrName>ppt_y</p:attrName>
                                        </p:attrNameLst>
                                      </p:cBhvr>
                                      <p:rCtr x="-295" y="-24433"/>
                                    </p:animMotion>
                                  </p:childTnLst>
                                </p:cTn>
                              </p:par>
                            </p:childTnLst>
                          </p:cTn>
                        </p:par>
                        <p:par>
                          <p:cTn id="104" fill="hold">
                            <p:stCondLst>
                              <p:cond delay="35000"/>
                            </p:stCondLst>
                            <p:childTnLst>
                              <p:par>
                                <p:cTn id="105" presetID="22" presetClass="entr" presetSubtype="1" fill="hold" nodeType="afterEffect">
                                  <p:stCondLst>
                                    <p:cond delay="0"/>
                                  </p:stCondLst>
                                  <p:childTnLst>
                                    <p:set>
                                      <p:cBhvr>
                                        <p:cTn id="106" dur="1" fill="hold">
                                          <p:stCondLst>
                                            <p:cond delay="0"/>
                                          </p:stCondLst>
                                        </p:cTn>
                                        <p:tgtEl>
                                          <p:spTgt spid="374"/>
                                        </p:tgtEl>
                                        <p:attrNameLst>
                                          <p:attrName>style.visibility</p:attrName>
                                        </p:attrNameLst>
                                      </p:cBhvr>
                                      <p:to>
                                        <p:strVal val="visible"/>
                                      </p:to>
                                    </p:set>
                                    <p:animEffect transition="in" filter="wipe(up)">
                                      <p:cBhvr>
                                        <p:cTn id="107" dur="500"/>
                                        <p:tgtEl>
                                          <p:spTgt spid="374"/>
                                        </p:tgtEl>
                                      </p:cBhvr>
                                    </p:animEffect>
                                  </p:childTnLst>
                                  <p:subTnLst>
                                    <p:set>
                                      <p:cBhvr override="childStyle">
                                        <p:cTn dur="1" fill="hold" display="0" masterRel="sameClick" afterEffect="1">
                                          <p:stCondLst>
                                            <p:cond evt="end" delay="0">
                                              <p:tn val="105"/>
                                            </p:cond>
                                          </p:stCondLst>
                                        </p:cTn>
                                        <p:tgtEl>
                                          <p:spTgt spid="374"/>
                                        </p:tgtEl>
                                        <p:attrNameLst>
                                          <p:attrName>style.visibility</p:attrName>
                                        </p:attrNameLst>
                                      </p:cBhvr>
                                      <p:to>
                                        <p:strVal val="hidden"/>
                                      </p:to>
                                    </p:set>
                                  </p:subTnLst>
                                </p:cTn>
                              </p:par>
                            </p:childTnLst>
                          </p:cTn>
                        </p:par>
                        <p:par>
                          <p:cTn id="108" fill="hold">
                            <p:stCondLst>
                              <p:cond delay="35500"/>
                            </p:stCondLst>
                            <p:childTnLst>
                              <p:par>
                                <p:cTn id="109" presetID="42" presetClass="path" presetSubtype="0" accel="50000" decel="50000" fill="hold" grpId="0" nodeType="afterEffect">
                                  <p:stCondLst>
                                    <p:cond delay="0"/>
                                  </p:stCondLst>
                                  <p:childTnLst>
                                    <p:animMotion origin="layout" path="M -4.72222E-6 -4.44444E-6 L 0.16164 -0.85972 " pathEditMode="relative" rAng="0" ptsTypes="AA">
                                      <p:cBhvr>
                                        <p:cTn id="110" dur="2000" fill="hold"/>
                                        <p:tgtEl>
                                          <p:spTgt spid="153"/>
                                        </p:tgtEl>
                                        <p:attrNameLst>
                                          <p:attrName>ppt_x</p:attrName>
                                          <p:attrName>ppt_y</p:attrName>
                                        </p:attrNameLst>
                                      </p:cBhvr>
                                      <p:rCtr x="8073" y="-42986"/>
                                    </p:animMotion>
                                  </p:childTnLst>
                                </p:cTn>
                              </p:par>
                            </p:childTnLst>
                          </p:cTn>
                        </p:par>
                        <p:par>
                          <p:cTn id="111" fill="hold">
                            <p:stCondLst>
                              <p:cond delay="37500"/>
                            </p:stCondLst>
                            <p:childTnLst>
                              <p:par>
                                <p:cTn id="112" presetID="22" presetClass="entr" presetSubtype="4" fill="hold" nodeType="afterEffect">
                                  <p:stCondLst>
                                    <p:cond delay="0"/>
                                  </p:stCondLst>
                                  <p:childTnLst>
                                    <p:set>
                                      <p:cBhvr>
                                        <p:cTn id="113" dur="1" fill="hold">
                                          <p:stCondLst>
                                            <p:cond delay="0"/>
                                          </p:stCondLst>
                                        </p:cTn>
                                        <p:tgtEl>
                                          <p:spTgt spid="224"/>
                                        </p:tgtEl>
                                        <p:attrNameLst>
                                          <p:attrName>style.visibility</p:attrName>
                                        </p:attrNameLst>
                                      </p:cBhvr>
                                      <p:to>
                                        <p:strVal val="visible"/>
                                      </p:to>
                                    </p:set>
                                    <p:animEffect transition="in" filter="wipe(down)">
                                      <p:cBhvr>
                                        <p:cTn id="114" dur="500"/>
                                        <p:tgtEl>
                                          <p:spTgt spid="224"/>
                                        </p:tgtEl>
                                      </p:cBhvr>
                                    </p:animEffect>
                                  </p:childTnLst>
                                </p:cTn>
                              </p:par>
                            </p:childTnLst>
                          </p:cTn>
                        </p:par>
                        <p:par>
                          <p:cTn id="115" fill="hold">
                            <p:stCondLst>
                              <p:cond delay="38000"/>
                            </p:stCondLst>
                            <p:childTnLst>
                              <p:par>
                                <p:cTn id="116" presetID="42" presetClass="path" presetSubtype="0" accel="50000" decel="50000" fill="hold" grpId="0" nodeType="afterEffect">
                                  <p:stCondLst>
                                    <p:cond delay="0"/>
                                  </p:stCondLst>
                                  <p:childTnLst>
                                    <p:animMotion origin="layout" path="M 0.00504 -0.00695 L 0.02674 -0.34352 " pathEditMode="relative" rAng="0" ptsTypes="AA">
                                      <p:cBhvr>
                                        <p:cTn id="117" dur="2000" fill="hold"/>
                                        <p:tgtEl>
                                          <p:spTgt spid="327"/>
                                        </p:tgtEl>
                                        <p:attrNameLst>
                                          <p:attrName>ppt_x</p:attrName>
                                          <p:attrName>ppt_y</p:attrName>
                                        </p:attrNameLst>
                                      </p:cBhvr>
                                      <p:rCtr x="1076" y="-16829"/>
                                    </p:animMotion>
                                  </p:childTnLst>
                                </p:cTn>
                              </p:par>
                            </p:childTnLst>
                          </p:cTn>
                        </p:par>
                        <p:par>
                          <p:cTn id="118" fill="hold">
                            <p:stCondLst>
                              <p:cond delay="40000"/>
                            </p:stCondLst>
                            <p:childTnLst>
                              <p:par>
                                <p:cTn id="119" presetID="22" presetClass="entr" presetSubtype="1" fill="hold" nodeType="afterEffect">
                                  <p:stCondLst>
                                    <p:cond delay="0"/>
                                  </p:stCondLst>
                                  <p:childTnLst>
                                    <p:set>
                                      <p:cBhvr>
                                        <p:cTn id="120" dur="1" fill="hold">
                                          <p:stCondLst>
                                            <p:cond delay="0"/>
                                          </p:stCondLst>
                                        </p:cTn>
                                        <p:tgtEl>
                                          <p:spTgt spid="439"/>
                                        </p:tgtEl>
                                        <p:attrNameLst>
                                          <p:attrName>style.visibility</p:attrName>
                                        </p:attrNameLst>
                                      </p:cBhvr>
                                      <p:to>
                                        <p:strVal val="visible"/>
                                      </p:to>
                                    </p:set>
                                    <p:animEffect transition="in" filter="wipe(up)">
                                      <p:cBhvr>
                                        <p:cTn id="121" dur="500"/>
                                        <p:tgtEl>
                                          <p:spTgt spid="439"/>
                                        </p:tgtEl>
                                      </p:cBhvr>
                                    </p:animEffect>
                                  </p:childTnLst>
                                  <p:subTnLst>
                                    <p:set>
                                      <p:cBhvr override="childStyle">
                                        <p:cTn dur="1" fill="hold" display="0" masterRel="sameClick" afterEffect="1">
                                          <p:stCondLst>
                                            <p:cond evt="end" delay="0">
                                              <p:tn val="119"/>
                                            </p:cond>
                                          </p:stCondLst>
                                        </p:cTn>
                                        <p:tgtEl>
                                          <p:spTgt spid="439"/>
                                        </p:tgtEl>
                                        <p:attrNameLst>
                                          <p:attrName>style.visibility</p:attrName>
                                        </p:attrNameLst>
                                      </p:cBhvr>
                                      <p:to>
                                        <p:strVal val="hidden"/>
                                      </p:to>
                                    </p:set>
                                  </p:subTnLst>
                                </p:cTn>
                              </p:par>
                            </p:childTnLst>
                          </p:cTn>
                        </p:par>
                        <p:par>
                          <p:cTn id="122" fill="hold">
                            <p:stCondLst>
                              <p:cond delay="40500"/>
                            </p:stCondLst>
                            <p:childTnLst>
                              <p:par>
                                <p:cTn id="123" presetID="56" presetClass="path" presetSubtype="0" accel="50000" decel="50000" fill="hold" grpId="0" nodeType="afterEffect">
                                  <p:stCondLst>
                                    <p:cond delay="0"/>
                                  </p:stCondLst>
                                  <p:childTnLst>
                                    <p:animMotion origin="layout" path="M -1.38889E-6 -1.11111E-6 L 0.26163 -0.98194 " pathEditMode="relative" rAng="0" ptsTypes="AA">
                                      <p:cBhvr>
                                        <p:cTn id="124" dur="2000" fill="hold"/>
                                        <p:tgtEl>
                                          <p:spTgt spid="189"/>
                                        </p:tgtEl>
                                        <p:attrNameLst>
                                          <p:attrName>ppt_x</p:attrName>
                                          <p:attrName>ppt_y</p:attrName>
                                        </p:attrNameLst>
                                      </p:cBhvr>
                                      <p:rCtr x="13073" y="-49097"/>
                                    </p:animMotion>
                                  </p:childTnLst>
                                </p:cTn>
                              </p:par>
                            </p:childTnLst>
                          </p:cTn>
                        </p:par>
                        <p:par>
                          <p:cTn id="125" fill="hold">
                            <p:stCondLst>
                              <p:cond delay="42500"/>
                            </p:stCondLst>
                            <p:childTnLst>
                              <p:par>
                                <p:cTn id="126" presetID="22" presetClass="entr" presetSubtype="4" fill="hold" nodeType="afterEffect">
                                  <p:stCondLst>
                                    <p:cond delay="0"/>
                                  </p:stCondLst>
                                  <p:childTnLst>
                                    <p:set>
                                      <p:cBhvr>
                                        <p:cTn id="127" dur="1" fill="hold">
                                          <p:stCondLst>
                                            <p:cond delay="0"/>
                                          </p:stCondLst>
                                        </p:cTn>
                                        <p:tgtEl>
                                          <p:spTgt spid="241"/>
                                        </p:tgtEl>
                                        <p:attrNameLst>
                                          <p:attrName>style.visibility</p:attrName>
                                        </p:attrNameLst>
                                      </p:cBhvr>
                                      <p:to>
                                        <p:strVal val="visible"/>
                                      </p:to>
                                    </p:set>
                                    <p:animEffect transition="in" filter="wipe(down)">
                                      <p:cBhvr>
                                        <p:cTn id="128" dur="500"/>
                                        <p:tgtEl>
                                          <p:spTgt spid="241"/>
                                        </p:tgtEl>
                                      </p:cBhvr>
                                    </p:animEffect>
                                  </p:childTnLst>
                                </p:cTn>
                              </p:par>
                            </p:childTnLst>
                          </p:cTn>
                        </p:par>
                        <p:par>
                          <p:cTn id="129" fill="hold">
                            <p:stCondLst>
                              <p:cond delay="43000"/>
                            </p:stCondLst>
                            <p:childTnLst>
                              <p:par>
                                <p:cTn id="130" presetID="64" presetClass="path" presetSubtype="0" accel="50000" decel="50000" fill="hold" grpId="0" nodeType="afterEffect">
                                  <p:stCondLst>
                                    <p:cond delay="0"/>
                                  </p:stCondLst>
                                  <p:childTnLst>
                                    <p:animMotion origin="layout" path="M -0.00104 0.00417 L -0.00104 -0.24583 " pathEditMode="relative" rAng="0" ptsTypes="AA">
                                      <p:cBhvr>
                                        <p:cTn id="131" dur="2000" fill="hold"/>
                                        <p:tgtEl>
                                          <p:spTgt spid="332"/>
                                        </p:tgtEl>
                                        <p:attrNameLst>
                                          <p:attrName>ppt_x</p:attrName>
                                          <p:attrName>ppt_y</p:attrName>
                                        </p:attrNameLst>
                                      </p:cBhvr>
                                      <p:rCtr x="0" y="-12500"/>
                                    </p:animMotion>
                                  </p:childTnLst>
                                </p:cTn>
                              </p:par>
                            </p:childTnLst>
                          </p:cTn>
                        </p:par>
                        <p:par>
                          <p:cTn id="132" fill="hold">
                            <p:stCondLst>
                              <p:cond delay="45000"/>
                            </p:stCondLst>
                            <p:childTnLst>
                              <p:par>
                                <p:cTn id="133" presetID="22" presetClass="entr" presetSubtype="1" fill="hold" nodeType="afterEffect">
                                  <p:stCondLst>
                                    <p:cond delay="0"/>
                                  </p:stCondLst>
                                  <p:childTnLst>
                                    <p:set>
                                      <p:cBhvr>
                                        <p:cTn id="134" dur="1" fill="hold">
                                          <p:stCondLst>
                                            <p:cond delay="0"/>
                                          </p:stCondLst>
                                        </p:cTn>
                                        <p:tgtEl>
                                          <p:spTgt spid="440"/>
                                        </p:tgtEl>
                                        <p:attrNameLst>
                                          <p:attrName>style.visibility</p:attrName>
                                        </p:attrNameLst>
                                      </p:cBhvr>
                                      <p:to>
                                        <p:strVal val="visible"/>
                                      </p:to>
                                    </p:set>
                                    <p:animEffect transition="in" filter="wipe(up)">
                                      <p:cBhvr>
                                        <p:cTn id="135" dur="500"/>
                                        <p:tgtEl>
                                          <p:spTgt spid="440"/>
                                        </p:tgtEl>
                                      </p:cBhvr>
                                    </p:animEffect>
                                  </p:childTnLst>
                                  <p:subTnLst>
                                    <p:set>
                                      <p:cBhvr override="childStyle">
                                        <p:cTn dur="1" fill="hold" display="0" masterRel="sameClick" afterEffect="1">
                                          <p:stCondLst>
                                            <p:cond evt="end" delay="0">
                                              <p:tn val="133"/>
                                            </p:cond>
                                          </p:stCondLst>
                                        </p:cTn>
                                        <p:tgtEl>
                                          <p:spTgt spid="440"/>
                                        </p:tgtEl>
                                        <p:attrNameLst>
                                          <p:attrName>style.visibility</p:attrName>
                                        </p:attrNameLst>
                                      </p:cBhvr>
                                      <p:to>
                                        <p:strVal val="hidden"/>
                                      </p:to>
                                    </p:set>
                                  </p:subTnLst>
                                </p:cTn>
                              </p:par>
                            </p:childTnLst>
                          </p:cTn>
                        </p:par>
                        <p:par>
                          <p:cTn id="136" fill="hold">
                            <p:stCondLst>
                              <p:cond delay="45500"/>
                            </p:stCondLst>
                            <p:childTnLst>
                              <p:par>
                                <p:cTn id="137" presetID="56" presetClass="path" presetSubtype="0" accel="50000" decel="50000" fill="hold" grpId="0" nodeType="afterEffect">
                                  <p:stCondLst>
                                    <p:cond delay="0"/>
                                  </p:stCondLst>
                                  <p:childTnLst>
                                    <p:animMotion origin="layout" path="M -5.55556E-7 2.59259E-6 L 0.28924 -0.87894 " pathEditMode="relative" rAng="0" ptsTypes="AA">
                                      <p:cBhvr>
                                        <p:cTn id="138" dur="2000" fill="hold"/>
                                        <p:tgtEl>
                                          <p:spTgt spid="389"/>
                                        </p:tgtEl>
                                        <p:attrNameLst>
                                          <p:attrName>ppt_x</p:attrName>
                                          <p:attrName>ppt_y</p:attrName>
                                        </p:attrNameLst>
                                      </p:cBhvr>
                                      <p:rCtr x="14462" y="-43958"/>
                                    </p:animMotion>
                                  </p:childTnLst>
                                </p:cTn>
                              </p:par>
                            </p:childTnLst>
                          </p:cTn>
                        </p:par>
                        <p:par>
                          <p:cTn id="139" fill="hold">
                            <p:stCondLst>
                              <p:cond delay="47500"/>
                            </p:stCondLst>
                            <p:childTnLst>
                              <p:par>
                                <p:cTn id="140" presetID="22" presetClass="entr" presetSubtype="4" fill="hold" nodeType="afterEffect">
                                  <p:stCondLst>
                                    <p:cond delay="0"/>
                                  </p:stCondLst>
                                  <p:childTnLst>
                                    <p:set>
                                      <p:cBhvr>
                                        <p:cTn id="141" dur="1" fill="hold">
                                          <p:stCondLst>
                                            <p:cond delay="0"/>
                                          </p:stCondLst>
                                        </p:cTn>
                                        <p:tgtEl>
                                          <p:spTgt spid="228"/>
                                        </p:tgtEl>
                                        <p:attrNameLst>
                                          <p:attrName>style.visibility</p:attrName>
                                        </p:attrNameLst>
                                      </p:cBhvr>
                                      <p:to>
                                        <p:strVal val="visible"/>
                                      </p:to>
                                    </p:set>
                                    <p:animEffect transition="in" filter="wipe(down)">
                                      <p:cBhvr>
                                        <p:cTn id="142" dur="500"/>
                                        <p:tgtEl>
                                          <p:spTgt spid="228"/>
                                        </p:tgtEl>
                                      </p:cBhvr>
                                    </p:animEffect>
                                  </p:childTnLst>
                                </p:cTn>
                              </p:par>
                            </p:childTnLst>
                          </p:cTn>
                        </p:par>
                        <p:par>
                          <p:cTn id="143" fill="hold">
                            <p:stCondLst>
                              <p:cond delay="48000"/>
                            </p:stCondLst>
                            <p:childTnLst>
                              <p:par>
                                <p:cTn id="144" presetID="64" presetClass="path" presetSubtype="0" accel="50000" decel="50000" fill="hold" grpId="0" nodeType="afterEffect">
                                  <p:stCondLst>
                                    <p:cond delay="0"/>
                                  </p:stCondLst>
                                  <p:childTnLst>
                                    <p:animMotion origin="layout" path="M 0.00243 -0.00996 L -0.0026 -0.33218 " pathEditMode="relative" rAng="0" ptsTypes="AA">
                                      <p:cBhvr>
                                        <p:cTn id="145" dur="2000" fill="hold"/>
                                        <p:tgtEl>
                                          <p:spTgt spid="326"/>
                                        </p:tgtEl>
                                        <p:attrNameLst>
                                          <p:attrName>ppt_x</p:attrName>
                                          <p:attrName>ppt_y</p:attrName>
                                        </p:attrNameLst>
                                      </p:cBhvr>
                                      <p:rCtr x="-260" y="-16111"/>
                                    </p:animMotion>
                                  </p:childTnLst>
                                </p:cTn>
                              </p:par>
                            </p:childTnLst>
                          </p:cTn>
                        </p:par>
                        <p:par>
                          <p:cTn id="146" fill="hold">
                            <p:stCondLst>
                              <p:cond delay="50000"/>
                            </p:stCondLst>
                            <p:childTnLst>
                              <p:par>
                                <p:cTn id="147" presetID="22" presetClass="entr" presetSubtype="1" fill="hold" nodeType="afterEffect">
                                  <p:stCondLst>
                                    <p:cond delay="0"/>
                                  </p:stCondLst>
                                  <p:childTnLst>
                                    <p:set>
                                      <p:cBhvr>
                                        <p:cTn id="148" dur="1" fill="hold">
                                          <p:stCondLst>
                                            <p:cond delay="0"/>
                                          </p:stCondLst>
                                        </p:cTn>
                                        <p:tgtEl>
                                          <p:spTgt spid="441"/>
                                        </p:tgtEl>
                                        <p:attrNameLst>
                                          <p:attrName>style.visibility</p:attrName>
                                        </p:attrNameLst>
                                      </p:cBhvr>
                                      <p:to>
                                        <p:strVal val="visible"/>
                                      </p:to>
                                    </p:set>
                                    <p:animEffect transition="in" filter="wipe(up)">
                                      <p:cBhvr>
                                        <p:cTn id="149" dur="500"/>
                                        <p:tgtEl>
                                          <p:spTgt spid="441"/>
                                        </p:tgtEl>
                                      </p:cBhvr>
                                    </p:animEffect>
                                  </p:childTnLst>
                                  <p:subTnLst>
                                    <p:set>
                                      <p:cBhvr override="childStyle">
                                        <p:cTn dur="1" fill="hold" display="0" masterRel="sameClick" afterEffect="1">
                                          <p:stCondLst>
                                            <p:cond evt="end" delay="0">
                                              <p:tn val="147"/>
                                            </p:cond>
                                          </p:stCondLst>
                                        </p:cTn>
                                        <p:tgtEl>
                                          <p:spTgt spid="441"/>
                                        </p:tgtEl>
                                        <p:attrNameLst>
                                          <p:attrName>style.visibility</p:attrName>
                                        </p:attrNameLst>
                                      </p:cBhvr>
                                      <p:to>
                                        <p:strVal val="hidden"/>
                                      </p:to>
                                    </p:set>
                                  </p:subTnLst>
                                </p:cTn>
                              </p:par>
                            </p:childTnLst>
                          </p:cTn>
                        </p:par>
                        <p:par>
                          <p:cTn id="150" fill="hold">
                            <p:stCondLst>
                              <p:cond delay="50500"/>
                            </p:stCondLst>
                            <p:childTnLst>
                              <p:par>
                                <p:cTn id="151" presetID="56" presetClass="path" presetSubtype="0" accel="50000" decel="50000" fill="hold" grpId="0" nodeType="afterEffect">
                                  <p:stCondLst>
                                    <p:cond delay="0"/>
                                  </p:stCondLst>
                                  <p:childTnLst>
                                    <p:animMotion origin="layout" path="M -4.72222E-6 -2.22222E-6 L 0.31997 -0.92847 " pathEditMode="relative" rAng="0" ptsTypes="AA">
                                      <p:cBhvr>
                                        <p:cTn id="152" dur="2000" fill="hold"/>
                                        <p:tgtEl>
                                          <p:spTgt spid="193"/>
                                        </p:tgtEl>
                                        <p:attrNameLst>
                                          <p:attrName>ppt_x</p:attrName>
                                          <p:attrName>ppt_y</p:attrName>
                                        </p:attrNameLst>
                                      </p:cBhvr>
                                      <p:rCtr x="15990" y="-46435"/>
                                    </p:animMotion>
                                  </p:childTnLst>
                                </p:cTn>
                              </p:par>
                            </p:childTnLst>
                          </p:cTn>
                        </p:par>
                        <p:par>
                          <p:cTn id="153" fill="hold">
                            <p:stCondLst>
                              <p:cond delay="52500"/>
                            </p:stCondLst>
                            <p:childTnLst>
                              <p:par>
                                <p:cTn id="154" presetID="22" presetClass="entr" presetSubtype="4" fill="hold" nodeType="afterEffect">
                                  <p:stCondLst>
                                    <p:cond delay="0"/>
                                  </p:stCondLst>
                                  <p:childTnLst>
                                    <p:set>
                                      <p:cBhvr>
                                        <p:cTn id="155" dur="1" fill="hold">
                                          <p:stCondLst>
                                            <p:cond delay="0"/>
                                          </p:stCondLst>
                                        </p:cTn>
                                        <p:tgtEl>
                                          <p:spTgt spid="245"/>
                                        </p:tgtEl>
                                        <p:attrNameLst>
                                          <p:attrName>style.visibility</p:attrName>
                                        </p:attrNameLst>
                                      </p:cBhvr>
                                      <p:to>
                                        <p:strVal val="visible"/>
                                      </p:to>
                                    </p:set>
                                    <p:animEffect transition="in" filter="wipe(down)">
                                      <p:cBhvr>
                                        <p:cTn id="156" dur="500"/>
                                        <p:tgtEl>
                                          <p:spTgt spid="245"/>
                                        </p:tgtEl>
                                      </p:cBhvr>
                                    </p:animEffect>
                                  </p:childTnLst>
                                </p:cTn>
                              </p:par>
                            </p:childTnLst>
                          </p:cTn>
                        </p:par>
                        <p:par>
                          <p:cTn id="157" fill="hold">
                            <p:stCondLst>
                              <p:cond delay="53000"/>
                            </p:stCondLst>
                            <p:childTnLst>
                              <p:par>
                                <p:cTn id="158" presetID="64" presetClass="path" presetSubtype="0" accel="50000" decel="50000" fill="hold" grpId="0" nodeType="afterEffect">
                                  <p:stCondLst>
                                    <p:cond delay="0"/>
                                  </p:stCondLst>
                                  <p:childTnLst>
                                    <p:animMotion origin="layout" path="M 0.00503 0.00625 L 0 -0.1838 " pathEditMode="relative" rAng="0" ptsTypes="AA">
                                      <p:cBhvr>
                                        <p:cTn id="159" dur="2000" fill="hold"/>
                                        <p:tgtEl>
                                          <p:spTgt spid="330"/>
                                        </p:tgtEl>
                                        <p:attrNameLst>
                                          <p:attrName>ppt_x</p:attrName>
                                          <p:attrName>ppt_y</p:attrName>
                                        </p:attrNameLst>
                                      </p:cBhvr>
                                      <p:rCtr x="-260" y="-9514"/>
                                    </p:animMotion>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246"/>
                                        </p:tgtEl>
                                        <p:attrNameLst>
                                          <p:attrName>style.visibility</p:attrName>
                                        </p:attrNameLst>
                                      </p:cBhvr>
                                      <p:to>
                                        <p:strVal val="visible"/>
                                      </p:to>
                                    </p:set>
                                    <p:animEffect transition="in" filter="fade">
                                      <p:cBhvr>
                                        <p:cTn id="164"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8" grpId="0" animBg="1"/>
      <p:bldP spid="121" grpId="0" animBg="1"/>
      <p:bldP spid="122" grpId="0" animBg="1"/>
      <p:bldP spid="127" grpId="0" animBg="1"/>
      <p:bldP spid="153" grpId="0" animBg="1"/>
      <p:bldP spid="193" grpId="0" animBg="1"/>
      <p:bldP spid="238" grpId="0" animBg="1"/>
      <p:bldP spid="271" grpId="0" animBg="1"/>
      <p:bldP spid="313" grpId="0" animBg="1"/>
      <p:bldP spid="314" grpId="0" animBg="1"/>
      <p:bldP spid="315" grpId="0" animBg="1"/>
      <p:bldP spid="316" grpId="0" animBg="1"/>
      <p:bldP spid="325" grpId="0" animBg="1"/>
      <p:bldP spid="326" grpId="0" animBg="1"/>
      <p:bldP spid="327" grpId="0" animBg="1"/>
      <p:bldP spid="329" grpId="0" animBg="1"/>
      <p:bldP spid="330" grpId="0" animBg="1"/>
      <p:bldP spid="331" grpId="0" animBg="1"/>
      <p:bldP spid="332" grpId="0" animBg="1"/>
      <p:bldP spid="389" grpId="0" animBg="1"/>
      <p:bldP spid="423" grpId="0"/>
      <p:bldP spid="424" grpId="0"/>
      <p:bldP spid="438" grpId="0"/>
      <p:bldP spid="1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85243" y="3882907"/>
            <a:ext cx="7795158" cy="984885"/>
          </a:xfrm>
        </p:spPr>
        <p:txBody>
          <a:bodyPr/>
          <a:lstStyle/>
          <a:p>
            <a:r>
              <a:rPr lang="en-US" dirty="0" smtClean="0"/>
              <a:t>Analyzing Data from PES Experiments</a:t>
            </a:r>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stCxn id="5" idx="2"/>
            <a:endCxn id="9" idx="0"/>
          </p:cNvCxnSpPr>
          <p:nvPr/>
        </p:nvCxnSpPr>
        <p:spPr>
          <a:xfrm flipH="1" flipV="1">
            <a:off x="1621899" y="3429343"/>
            <a:ext cx="5275998" cy="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4"/>
          <p:cNvSpPr/>
          <p:nvPr>
            <p:custDataLst>
              <p:tags r:id="rId2"/>
            </p:custDataLst>
          </p:nvPr>
        </p:nvSpPr>
        <p:spPr>
          <a:xfrm rot="5400000" flipH="1">
            <a:off x="6720804" y="3141446"/>
            <a:ext cx="468485"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6" name="Freeform 5"/>
          <p:cNvSpPr/>
          <p:nvPr>
            <p:custDataLst>
              <p:tags r:id="rId3"/>
            </p:custDataLst>
          </p:nvPr>
        </p:nvSpPr>
        <p:spPr>
          <a:xfrm rot="5400000" flipH="1">
            <a:off x="6517346" y="2647500"/>
            <a:ext cx="1465951" cy="13335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4783 w 347702"/>
              <a:gd name="connsiteY0" fmla="*/ 0 h 114300"/>
              <a:gd name="connsiteX1" fmla="*/ 347683 w 347702"/>
              <a:gd name="connsiteY1" fmla="*/ 63500 h 114300"/>
              <a:gd name="connsiteX2" fmla="*/ 0 w 347702"/>
              <a:gd name="connsiteY2" fmla="*/ 114300 h 114300"/>
              <a:gd name="connsiteX0" fmla="*/ 0 w 350835"/>
              <a:gd name="connsiteY0" fmla="*/ 0 h 114300"/>
              <a:gd name="connsiteX1" fmla="*/ 350817 w 350835"/>
              <a:gd name="connsiteY1" fmla="*/ 63500 h 114300"/>
              <a:gd name="connsiteX2" fmla="*/ 3134 w 350835"/>
              <a:gd name="connsiteY2" fmla="*/ 114300 h 114300"/>
              <a:gd name="connsiteX0" fmla="*/ 2804 w 347702"/>
              <a:gd name="connsiteY0" fmla="*/ 0 h 114300"/>
              <a:gd name="connsiteX1" fmla="*/ 347683 w 347702"/>
              <a:gd name="connsiteY1" fmla="*/ 63500 h 114300"/>
              <a:gd name="connsiteX2" fmla="*/ 0 w 347702"/>
              <a:gd name="connsiteY2" fmla="*/ 114300 h 114300"/>
            </a:gdLst>
            <a:ahLst/>
            <a:cxnLst>
              <a:cxn ang="0">
                <a:pos x="connsiteX0" y="connsiteY0"/>
              </a:cxn>
              <a:cxn ang="0">
                <a:pos x="connsiteX1" y="connsiteY1"/>
              </a:cxn>
              <a:cxn ang="0">
                <a:pos x="connsiteX2" y="connsiteY2"/>
              </a:cxn>
            </a:cxnLst>
            <a:rect l="l" t="t" r="r" b="b"/>
            <a:pathLst>
              <a:path w="347702" h="114300">
                <a:moveTo>
                  <a:pt x="2804" y="0"/>
                </a:moveTo>
                <a:cubicBezTo>
                  <a:pt x="175312" y="22225"/>
                  <a:pt x="349800" y="44450"/>
                  <a:pt x="347683" y="63500"/>
                </a:cubicBezTo>
                <a:cubicBezTo>
                  <a:pt x="345566" y="82550"/>
                  <a:pt x="0" y="114300"/>
                  <a:pt x="0"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cxnSp>
        <p:nvCxnSpPr>
          <p:cNvPr id="7" name="Straight Connector 6"/>
          <p:cNvCxnSpPr/>
          <p:nvPr/>
        </p:nvCxnSpPr>
        <p:spPr>
          <a:xfrm rot="5400000" flipH="1">
            <a:off x="7488447" y="3257863"/>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012197" y="3429885"/>
            <a:ext cx="1732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custDataLst>
              <p:tags r:id="rId4"/>
            </p:custDataLst>
          </p:nvPr>
        </p:nvSpPr>
        <p:spPr>
          <a:xfrm rot="5400000" flipH="1">
            <a:off x="1323644" y="3148309"/>
            <a:ext cx="482210" cy="114300"/>
          </a:xfrm>
          <a:custGeom>
            <a:avLst/>
            <a:gdLst>
              <a:gd name="connsiteX0" fmla="*/ 12700 w 355619"/>
              <a:gd name="connsiteY0" fmla="*/ 0 h 114300"/>
              <a:gd name="connsiteX1" fmla="*/ 355600 w 355619"/>
              <a:gd name="connsiteY1" fmla="*/ 63500 h 114300"/>
              <a:gd name="connsiteX2" fmla="*/ 0 w 355619"/>
              <a:gd name="connsiteY2" fmla="*/ 114300 h 114300"/>
            </a:gdLst>
            <a:ahLst/>
            <a:cxnLst>
              <a:cxn ang="0">
                <a:pos x="connsiteX0" y="connsiteY0"/>
              </a:cxn>
              <a:cxn ang="0">
                <a:pos x="connsiteX1" y="connsiteY1"/>
              </a:cxn>
              <a:cxn ang="0">
                <a:pos x="connsiteX2" y="connsiteY2"/>
              </a:cxn>
            </a:cxnLst>
            <a:rect l="l" t="t" r="r" b="b"/>
            <a:pathLst>
              <a:path w="355619" h="114300">
                <a:moveTo>
                  <a:pt x="12700" y="0"/>
                </a:moveTo>
                <a:cubicBezTo>
                  <a:pt x="185208" y="22225"/>
                  <a:pt x="357717" y="44450"/>
                  <a:pt x="355600" y="63500"/>
                </a:cubicBezTo>
                <a:cubicBezTo>
                  <a:pt x="353483" y="82550"/>
                  <a:pt x="0" y="114300"/>
                  <a:pt x="0"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cxnSp>
        <p:nvCxnSpPr>
          <p:cNvPr id="10" name="Straight Connector 9"/>
          <p:cNvCxnSpPr/>
          <p:nvPr/>
        </p:nvCxnSpPr>
        <p:spPr>
          <a:xfrm flipH="1">
            <a:off x="1105752" y="3421634"/>
            <a:ext cx="399200" cy="1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5"/>
            </p:custDataLst>
          </p:nvPr>
        </p:nvSpPr>
        <p:spPr>
          <a:xfrm>
            <a:off x="2097297" y="4212193"/>
            <a:ext cx="4572853" cy="369332"/>
          </a:xfrm>
          <a:prstGeom prst="rect">
            <a:avLst/>
          </a:prstGeom>
          <a:noFill/>
        </p:spPr>
        <p:txBody>
          <a:bodyPr wrap="square" rtlCol="0">
            <a:spAutoFit/>
          </a:bodyPr>
          <a:lstStyle/>
          <a:p>
            <a:pPr algn="ctr"/>
            <a:r>
              <a:rPr lang="en-US" dirty="0" smtClean="0">
                <a:latin typeface="Trebuchet MS" pitchFamily="34" charset="0"/>
              </a:rPr>
              <a:t>Binding Energy (MJ/</a:t>
            </a:r>
            <a:r>
              <a:rPr lang="en-US" dirty="0" err="1" smtClean="0">
                <a:latin typeface="Trebuchet MS" pitchFamily="34" charset="0"/>
              </a:rPr>
              <a:t>mol</a:t>
            </a:r>
            <a:r>
              <a:rPr lang="en-US" dirty="0" smtClean="0">
                <a:latin typeface="Trebuchet MS" pitchFamily="34" charset="0"/>
              </a:rPr>
              <a:t>)</a:t>
            </a:r>
            <a:endParaRPr lang="en-US" dirty="0">
              <a:latin typeface="Trebuchet MS" pitchFamily="34" charset="0"/>
            </a:endParaRPr>
          </a:p>
        </p:txBody>
      </p:sp>
      <p:sp>
        <p:nvSpPr>
          <p:cNvPr id="12" name="Rectangle 11"/>
          <p:cNvSpPr/>
          <p:nvPr>
            <p:custDataLst>
              <p:tags r:id="rId6"/>
            </p:custDataLst>
          </p:nvPr>
        </p:nvSpPr>
        <p:spPr>
          <a:xfrm>
            <a:off x="1105752" y="1304925"/>
            <a:ext cx="6554145"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13" name="TextBox 12"/>
          <p:cNvSpPr txBox="1"/>
          <p:nvPr>
            <p:custDataLst>
              <p:tags r:id="rId7"/>
            </p:custDataLst>
          </p:nvPr>
        </p:nvSpPr>
        <p:spPr>
          <a:xfrm>
            <a:off x="1031350" y="3895725"/>
            <a:ext cx="6704748" cy="338554"/>
          </a:xfrm>
          <a:prstGeom prst="rect">
            <a:avLst/>
          </a:prstGeom>
          <a:noFill/>
        </p:spPr>
        <p:txBody>
          <a:bodyPr wrap="square" rtlCol="0">
            <a:spAutoFit/>
          </a:bodyPr>
          <a:lstStyle/>
          <a:p>
            <a:pPr>
              <a:tabLst>
                <a:tab pos="690563" algn="l"/>
                <a:tab pos="1371600" algn="l"/>
                <a:tab pos="2062163" algn="l"/>
                <a:tab pos="2743200" algn="l"/>
                <a:tab pos="3433763" algn="l"/>
                <a:tab pos="4114800" algn="l"/>
                <a:tab pos="4805363" algn="l"/>
                <a:tab pos="5486400" algn="l"/>
                <a:tab pos="6176963" algn="l"/>
                <a:tab pos="6400800" algn="l"/>
              </a:tabLst>
            </a:pPr>
            <a:r>
              <a:rPr lang="en-US" sz="1600" dirty="0">
                <a:latin typeface="Trebuchet MS" pitchFamily="34" charset="0"/>
              </a:rPr>
              <a:t> </a:t>
            </a:r>
            <a:r>
              <a:rPr lang="en-US" sz="1600" dirty="0" smtClean="0">
                <a:latin typeface="Trebuchet MS" pitchFamily="34" charset="0"/>
              </a:rPr>
              <a:t>90</a:t>
            </a:r>
            <a:r>
              <a:rPr lang="en-US" sz="1600" dirty="0" smtClean="0">
                <a:solidFill>
                  <a:srgbClr val="FF00FF"/>
                </a:solidFill>
                <a:latin typeface="Trebuchet MS" pitchFamily="34" charset="0"/>
              </a:rPr>
              <a:t>	</a:t>
            </a:r>
            <a:r>
              <a:rPr lang="en-US" sz="1600" dirty="0" smtClean="0">
                <a:latin typeface="Trebuchet MS" pitchFamily="34" charset="0"/>
              </a:rPr>
              <a:t>80</a:t>
            </a:r>
            <a:r>
              <a:rPr lang="en-US" sz="1600" dirty="0" smtClean="0">
                <a:solidFill>
                  <a:srgbClr val="FF00FF"/>
                </a:solidFill>
                <a:latin typeface="Trebuchet MS" pitchFamily="34" charset="0"/>
              </a:rPr>
              <a:t>	</a:t>
            </a:r>
            <a:r>
              <a:rPr lang="en-US" sz="1600" dirty="0" smtClean="0">
                <a:latin typeface="Trebuchet MS" pitchFamily="34" charset="0"/>
              </a:rPr>
              <a:t>70</a:t>
            </a:r>
            <a:r>
              <a:rPr lang="en-US" sz="1600" dirty="0" smtClean="0">
                <a:solidFill>
                  <a:srgbClr val="FF00FF"/>
                </a:solidFill>
                <a:latin typeface="Trebuchet MS" pitchFamily="34" charset="0"/>
              </a:rPr>
              <a:t>	</a:t>
            </a:r>
            <a:r>
              <a:rPr lang="en-US" sz="1600" dirty="0" smtClean="0">
                <a:latin typeface="Trebuchet MS" pitchFamily="34" charset="0"/>
              </a:rPr>
              <a:t>60</a:t>
            </a:r>
            <a:r>
              <a:rPr lang="en-US" sz="1600" dirty="0" smtClean="0">
                <a:solidFill>
                  <a:srgbClr val="FF00FF"/>
                </a:solidFill>
                <a:latin typeface="Trebuchet MS" pitchFamily="34" charset="0"/>
              </a:rPr>
              <a:t>	</a:t>
            </a:r>
            <a:r>
              <a:rPr lang="en-US" sz="1600" dirty="0" smtClean="0">
                <a:latin typeface="Trebuchet MS" pitchFamily="34" charset="0"/>
              </a:rPr>
              <a:t>50</a:t>
            </a:r>
            <a:r>
              <a:rPr lang="en-US" sz="1600" dirty="0" smtClean="0">
                <a:solidFill>
                  <a:srgbClr val="FF00FF"/>
                </a:solidFill>
                <a:latin typeface="Trebuchet MS" pitchFamily="34" charset="0"/>
              </a:rPr>
              <a:t>	</a:t>
            </a:r>
            <a:r>
              <a:rPr lang="en-US" sz="1600" dirty="0" smtClean="0">
                <a:latin typeface="Trebuchet MS" pitchFamily="34" charset="0"/>
              </a:rPr>
              <a:t>40</a:t>
            </a:r>
            <a:r>
              <a:rPr lang="en-US" sz="1600" dirty="0" smtClean="0">
                <a:solidFill>
                  <a:srgbClr val="FF00FF"/>
                </a:solidFill>
                <a:latin typeface="Trebuchet MS" pitchFamily="34" charset="0"/>
              </a:rPr>
              <a:t>	</a:t>
            </a:r>
            <a:r>
              <a:rPr lang="en-US" sz="1600" dirty="0" smtClean="0">
                <a:latin typeface="Trebuchet MS" pitchFamily="34" charset="0"/>
              </a:rPr>
              <a:t>30</a:t>
            </a:r>
            <a:r>
              <a:rPr lang="en-US" sz="1600" dirty="0" smtClean="0">
                <a:solidFill>
                  <a:srgbClr val="FF00FF"/>
                </a:solidFill>
                <a:latin typeface="Trebuchet MS" pitchFamily="34" charset="0"/>
              </a:rPr>
              <a:t>	</a:t>
            </a:r>
            <a:r>
              <a:rPr lang="en-US" sz="1600" dirty="0" smtClean="0">
                <a:latin typeface="Trebuchet MS" pitchFamily="34" charset="0"/>
              </a:rPr>
              <a:t>20</a:t>
            </a:r>
            <a:r>
              <a:rPr lang="en-US" sz="1600" dirty="0" smtClean="0">
                <a:solidFill>
                  <a:srgbClr val="FF00FF"/>
                </a:solidFill>
                <a:latin typeface="Trebuchet MS" pitchFamily="34" charset="0"/>
              </a:rPr>
              <a:t>	</a:t>
            </a:r>
            <a:r>
              <a:rPr lang="en-US" sz="1600" dirty="0" smtClean="0">
                <a:latin typeface="Trebuchet MS" pitchFamily="34" charset="0"/>
              </a:rPr>
              <a:t>10</a:t>
            </a:r>
            <a:r>
              <a:rPr lang="en-US" sz="1600" dirty="0" smtClean="0">
                <a:solidFill>
                  <a:srgbClr val="FF00FF"/>
                </a:solidFill>
                <a:latin typeface="Trebuchet MS" pitchFamily="34" charset="0"/>
              </a:rPr>
              <a:t>	</a:t>
            </a:r>
            <a:r>
              <a:rPr lang="en-US" sz="1600" dirty="0" smtClean="0">
                <a:latin typeface="Trebuchet MS" pitchFamily="34" charset="0"/>
              </a:rPr>
              <a:t>0</a:t>
            </a:r>
            <a:endParaRPr lang="en-US" sz="1600" dirty="0">
              <a:latin typeface="Trebuchet MS" pitchFamily="34" charset="0"/>
            </a:endParaRPr>
          </a:p>
        </p:txBody>
      </p:sp>
      <p:sp>
        <p:nvSpPr>
          <p:cNvPr id="14" name="TextBox 13"/>
          <p:cNvSpPr txBox="1"/>
          <p:nvPr>
            <p:custDataLst>
              <p:tags r:id="rId8"/>
            </p:custDataLst>
          </p:nvPr>
        </p:nvSpPr>
        <p:spPr>
          <a:xfrm>
            <a:off x="1221849" y="2608857"/>
            <a:ext cx="685800" cy="338554"/>
          </a:xfrm>
          <a:prstGeom prst="rect">
            <a:avLst/>
          </a:prstGeom>
          <a:noFill/>
        </p:spPr>
        <p:txBody>
          <a:bodyPr wrap="square" rtlCol="0">
            <a:spAutoFit/>
          </a:bodyPr>
          <a:lstStyle/>
          <a:p>
            <a:pPr algn="ctr"/>
            <a:r>
              <a:rPr lang="en-US" sz="1600" dirty="0" smtClean="0">
                <a:latin typeface="Trebuchet MS" pitchFamily="34" charset="0"/>
              </a:rPr>
              <a:t>84.0</a:t>
            </a:r>
            <a:endParaRPr lang="en-US" sz="1600" dirty="0">
              <a:latin typeface="Trebuchet MS" pitchFamily="34" charset="0"/>
            </a:endParaRPr>
          </a:p>
        </p:txBody>
      </p:sp>
      <p:sp>
        <p:nvSpPr>
          <p:cNvPr id="15" name="TextBox 14"/>
          <p:cNvSpPr txBox="1"/>
          <p:nvPr>
            <p:custDataLst>
              <p:tags r:id="rId9"/>
            </p:custDataLst>
          </p:nvPr>
        </p:nvSpPr>
        <p:spPr>
          <a:xfrm>
            <a:off x="6593097" y="2604671"/>
            <a:ext cx="685800" cy="338554"/>
          </a:xfrm>
          <a:prstGeom prst="rect">
            <a:avLst/>
          </a:prstGeom>
          <a:noFill/>
        </p:spPr>
        <p:txBody>
          <a:bodyPr wrap="square" rtlCol="0">
            <a:spAutoFit/>
          </a:bodyPr>
          <a:lstStyle/>
          <a:p>
            <a:pPr algn="ctr"/>
            <a:r>
              <a:rPr lang="en-US" sz="1600" dirty="0" smtClean="0">
                <a:latin typeface="Trebuchet MS" pitchFamily="34" charset="0"/>
              </a:rPr>
              <a:t>4.7</a:t>
            </a:r>
            <a:endParaRPr lang="en-US" sz="1600" dirty="0">
              <a:latin typeface="Trebuchet MS" pitchFamily="34" charset="0"/>
            </a:endParaRPr>
          </a:p>
        </p:txBody>
      </p:sp>
      <p:sp>
        <p:nvSpPr>
          <p:cNvPr id="16" name="TextBox 15"/>
          <p:cNvSpPr txBox="1"/>
          <p:nvPr>
            <p:custDataLst>
              <p:tags r:id="rId10"/>
            </p:custDataLst>
          </p:nvPr>
        </p:nvSpPr>
        <p:spPr>
          <a:xfrm>
            <a:off x="6934200" y="1631323"/>
            <a:ext cx="685800" cy="338554"/>
          </a:xfrm>
          <a:prstGeom prst="rect">
            <a:avLst/>
          </a:prstGeom>
          <a:noFill/>
        </p:spPr>
        <p:txBody>
          <a:bodyPr wrap="square" rtlCol="0">
            <a:spAutoFit/>
          </a:bodyPr>
          <a:lstStyle/>
          <a:p>
            <a:pPr algn="ctr"/>
            <a:r>
              <a:rPr lang="en-US" sz="1600" dirty="0" smtClean="0">
                <a:latin typeface="Trebuchet MS" pitchFamily="34" charset="0"/>
              </a:rPr>
              <a:t>2.0</a:t>
            </a:r>
            <a:endParaRPr lang="en-US" sz="1600" dirty="0">
              <a:latin typeface="Trebuchet MS" pitchFamily="34" charset="0"/>
            </a:endParaRPr>
          </a:p>
        </p:txBody>
      </p:sp>
      <p:grpSp>
        <p:nvGrpSpPr>
          <p:cNvPr id="3" name="Group 16"/>
          <p:cNvGrpSpPr/>
          <p:nvPr/>
        </p:nvGrpSpPr>
        <p:grpSpPr>
          <a:xfrm>
            <a:off x="1335297" y="1990725"/>
            <a:ext cx="458052" cy="1828800"/>
            <a:chOff x="533400" y="1295400"/>
            <a:chExt cx="458052" cy="1828800"/>
          </a:xfrm>
        </p:grpSpPr>
        <p:sp>
          <p:nvSpPr>
            <p:cNvPr id="18" name="TextBox 17"/>
            <p:cNvSpPr txBox="1"/>
            <p:nvPr>
              <p:custDataLst>
                <p:tags r:id="rId20"/>
              </p:custDataLst>
            </p:nvPr>
          </p:nvSpPr>
          <p:spPr>
            <a:xfrm>
              <a:off x="534252" y="1515625"/>
              <a:ext cx="457200"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1s</a:t>
              </a:r>
              <a:endParaRPr lang="en-US" b="1" dirty="0">
                <a:solidFill>
                  <a:schemeClr val="tx2">
                    <a:lumMod val="75000"/>
                  </a:schemeClr>
                </a:solidFill>
                <a:latin typeface="Trebuchet MS" pitchFamily="34" charset="0"/>
              </a:endParaRPr>
            </a:p>
          </p:txBody>
        </p:sp>
        <p:sp>
          <p:nvSpPr>
            <p:cNvPr id="19" name="Oval 18"/>
            <p:cNvSpPr/>
            <p:nvPr>
              <p:custDataLst>
                <p:tags r:id="rId21"/>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grpSp>
        <p:nvGrpSpPr>
          <p:cNvPr id="17" name="Group 19"/>
          <p:cNvGrpSpPr/>
          <p:nvPr/>
        </p:nvGrpSpPr>
        <p:grpSpPr>
          <a:xfrm>
            <a:off x="6705600" y="1990725"/>
            <a:ext cx="458052" cy="1828800"/>
            <a:chOff x="533400" y="1295400"/>
            <a:chExt cx="458052" cy="1828800"/>
          </a:xfrm>
        </p:grpSpPr>
        <p:sp>
          <p:nvSpPr>
            <p:cNvPr id="21" name="TextBox 20"/>
            <p:cNvSpPr txBox="1"/>
            <p:nvPr>
              <p:custDataLst>
                <p:tags r:id="rId18"/>
              </p:custDataLst>
            </p:nvPr>
          </p:nvSpPr>
          <p:spPr>
            <a:xfrm>
              <a:off x="534252" y="1515625"/>
              <a:ext cx="457200"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2s</a:t>
              </a:r>
              <a:endParaRPr lang="en-US" b="1" dirty="0">
                <a:solidFill>
                  <a:schemeClr val="tx2">
                    <a:lumMod val="75000"/>
                  </a:schemeClr>
                </a:solidFill>
                <a:latin typeface="Trebuchet MS" pitchFamily="34" charset="0"/>
              </a:endParaRPr>
            </a:p>
          </p:txBody>
        </p:sp>
        <p:sp>
          <p:nvSpPr>
            <p:cNvPr id="22" name="Oval 21"/>
            <p:cNvSpPr/>
            <p:nvPr>
              <p:custDataLst>
                <p:tags r:id="rId19"/>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grpSp>
        <p:nvGrpSpPr>
          <p:cNvPr id="20" name="Group 25"/>
          <p:cNvGrpSpPr/>
          <p:nvPr/>
        </p:nvGrpSpPr>
        <p:grpSpPr>
          <a:xfrm>
            <a:off x="7047648" y="1304925"/>
            <a:ext cx="467577" cy="2514600"/>
            <a:chOff x="7047648" y="1304925"/>
            <a:chExt cx="467577" cy="2514600"/>
          </a:xfrm>
        </p:grpSpPr>
        <p:sp>
          <p:nvSpPr>
            <p:cNvPr id="25" name="Oval 24"/>
            <p:cNvSpPr/>
            <p:nvPr>
              <p:custDataLst>
                <p:tags r:id="rId16"/>
              </p:custDataLst>
            </p:nvPr>
          </p:nvSpPr>
          <p:spPr>
            <a:xfrm>
              <a:off x="7047648" y="1304925"/>
              <a:ext cx="458052" cy="2514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24" name="TextBox 23"/>
            <p:cNvSpPr txBox="1"/>
            <p:nvPr>
              <p:custDataLst>
                <p:tags r:id="rId17"/>
              </p:custDataLst>
            </p:nvPr>
          </p:nvSpPr>
          <p:spPr>
            <a:xfrm>
              <a:off x="7058025" y="1388411"/>
              <a:ext cx="457200"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2p</a:t>
              </a:r>
              <a:endParaRPr lang="en-US" b="1" dirty="0">
                <a:solidFill>
                  <a:schemeClr val="tx2">
                    <a:lumMod val="75000"/>
                  </a:schemeClr>
                </a:solidFill>
                <a:latin typeface="Trebuchet MS" pitchFamily="34" charset="0"/>
              </a:endParaRPr>
            </a:p>
          </p:txBody>
        </p:sp>
      </p:grpSp>
      <p:sp>
        <p:nvSpPr>
          <p:cNvPr id="27" name="Oval 26"/>
          <p:cNvSpPr/>
          <p:nvPr>
            <p:custDataLst>
              <p:tags r:id="rId11"/>
            </p:custDataLst>
          </p:nvPr>
        </p:nvSpPr>
        <p:spPr>
          <a:xfrm>
            <a:off x="819580" y="3154227"/>
            <a:ext cx="476248" cy="503373"/>
          </a:xfrm>
          <a:prstGeom prst="ellipse">
            <a:avLst/>
          </a:prstGeom>
          <a:ln>
            <a:noFill/>
          </a:ln>
          <a:scene3d>
            <a:camera prst="orthographicFront"/>
            <a:lightRig rig="threePt" dir="t"/>
          </a:scene3d>
          <a:sp3d prstMaterial="matte">
            <a:bevelT w="685800" h="685800"/>
            <a:bevelB w="685800" h="685800"/>
          </a:sp3d>
        </p:spPr>
        <p:style>
          <a:lnRef idx="2">
            <a:schemeClr val="accent1">
              <a:shade val="50000"/>
            </a:schemeClr>
          </a:lnRef>
          <a:fillRef idx="1">
            <a:schemeClr val="accent1"/>
          </a:fillRef>
          <a:effectRef idx="0">
            <a:schemeClr val="accent1"/>
          </a:effectRef>
          <a:fontRef idx="minor">
            <a:schemeClr val="lt1"/>
          </a:fontRef>
        </p:style>
        <p:txBody>
          <a:bodyPr lIns="9144" tIns="0" rIns="0" bIns="36576" rtlCol="0" anchor="ctr"/>
          <a:lstStyle/>
          <a:p>
            <a:pPr algn="ctr"/>
            <a:r>
              <a:rPr lang="en-US" sz="3600" b="1" dirty="0" smtClean="0">
                <a:ln>
                  <a:solidFill>
                    <a:schemeClr val="tx1"/>
                  </a:solidFill>
                </a:ln>
                <a:latin typeface="Trebuchet MS" pitchFamily="34" charset="0"/>
              </a:rPr>
              <a:t>+</a:t>
            </a:r>
            <a:endParaRPr lang="en-US" sz="3600" b="1" dirty="0">
              <a:ln>
                <a:solidFill>
                  <a:schemeClr val="tx1"/>
                </a:solidFill>
              </a:ln>
              <a:latin typeface="Trebuchet MS" pitchFamily="34" charset="0"/>
            </a:endParaRPr>
          </a:p>
        </p:txBody>
      </p:sp>
      <p:sp>
        <p:nvSpPr>
          <p:cNvPr id="28" name="TextBox 27"/>
          <p:cNvSpPr txBox="1"/>
          <p:nvPr>
            <p:custDataLst>
              <p:tags r:id="rId12"/>
            </p:custDataLst>
          </p:nvPr>
        </p:nvSpPr>
        <p:spPr>
          <a:xfrm>
            <a:off x="990600" y="4777859"/>
            <a:ext cx="7315200" cy="1938992"/>
          </a:xfrm>
          <a:prstGeom prst="rect">
            <a:avLst/>
          </a:prstGeom>
          <a:noFill/>
        </p:spPr>
        <p:txBody>
          <a:bodyPr wrap="square" rtlCol="0">
            <a:spAutoFit/>
          </a:bodyPr>
          <a:lstStyle/>
          <a:p>
            <a:r>
              <a:rPr lang="en-US" sz="2000" dirty="0" smtClean="0">
                <a:latin typeface="Trebuchet MS" pitchFamily="34" charset="0"/>
              </a:rPr>
              <a:t>Which of the following elements might this spectrum represent?</a:t>
            </a:r>
          </a:p>
          <a:p>
            <a:pPr marL="800100" lvl="1" indent="-342900">
              <a:buAutoNum type="alphaUcParenBoth"/>
            </a:pPr>
            <a:r>
              <a:rPr lang="en-US" sz="2000" dirty="0" smtClean="0">
                <a:latin typeface="Trebuchet MS" pitchFamily="34" charset="0"/>
              </a:rPr>
              <a:t>He</a:t>
            </a:r>
          </a:p>
          <a:p>
            <a:pPr marL="800100" lvl="1" indent="-342900">
              <a:buAutoNum type="alphaUcParenBoth"/>
            </a:pPr>
            <a:r>
              <a:rPr lang="en-US" sz="2000" dirty="0" smtClean="0">
                <a:latin typeface="Trebuchet MS" pitchFamily="34" charset="0"/>
              </a:rPr>
              <a:t>N</a:t>
            </a:r>
          </a:p>
          <a:p>
            <a:pPr marL="800100" lvl="1" indent="-342900">
              <a:buAutoNum type="alphaUcParenBoth"/>
            </a:pPr>
            <a:r>
              <a:rPr lang="en-US" sz="2000" dirty="0" smtClean="0">
                <a:latin typeface="Trebuchet MS" pitchFamily="34" charset="0"/>
              </a:rPr>
              <a:t>Ne</a:t>
            </a:r>
          </a:p>
          <a:p>
            <a:pPr marL="800100" lvl="1" indent="-342900">
              <a:buAutoNum type="alphaUcParenBoth"/>
            </a:pPr>
            <a:r>
              <a:rPr lang="en-US" sz="2000" dirty="0" err="1" smtClean="0">
                <a:latin typeface="Trebuchet MS" pitchFamily="34" charset="0"/>
              </a:rPr>
              <a:t>Ar</a:t>
            </a:r>
            <a:endParaRPr lang="en-US" sz="2000" dirty="0">
              <a:latin typeface="Trebuchet MS" pitchFamily="34" charset="0"/>
            </a:endParaRPr>
          </a:p>
        </p:txBody>
      </p:sp>
      <p:cxnSp>
        <p:nvCxnSpPr>
          <p:cNvPr id="30" name="Straight Connector 29"/>
          <p:cNvCxnSpPr/>
          <p:nvPr/>
        </p:nvCxnSpPr>
        <p:spPr>
          <a:xfrm>
            <a:off x="1105752" y="1981200"/>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04900" y="2240173"/>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23005" y="2468773"/>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04900" y="2697373"/>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23005" y="2935498"/>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04900" y="3173623"/>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05752" y="1476375"/>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04900" y="1725823"/>
            <a:ext cx="6554145"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custDataLst>
              <p:tags r:id="rId13"/>
            </p:custDataLst>
          </p:nvPr>
        </p:nvSpPr>
        <p:spPr>
          <a:xfrm rot="16200000">
            <a:off x="-568334" y="2365366"/>
            <a:ext cx="3007914" cy="338554"/>
          </a:xfrm>
          <a:prstGeom prst="rect">
            <a:avLst/>
          </a:prstGeom>
          <a:noFill/>
        </p:spPr>
        <p:txBody>
          <a:bodyPr wrap="square" rtlCol="0">
            <a:spAutoFit/>
          </a:bodyPr>
          <a:lstStyle/>
          <a:p>
            <a:pPr algn="ctr"/>
            <a:r>
              <a:rPr lang="en-US" sz="1600" dirty="0" smtClean="0"/>
              <a:t>Relative Number of Electrons</a:t>
            </a:r>
          </a:p>
        </p:txBody>
      </p:sp>
      <p:sp>
        <p:nvSpPr>
          <p:cNvPr id="41" name="Rounded Rectangle 40"/>
          <p:cNvSpPr/>
          <p:nvPr>
            <p:custDataLst>
              <p:tags r:id="rId14"/>
            </p:custDataLst>
          </p:nvPr>
        </p:nvSpPr>
        <p:spPr>
          <a:xfrm>
            <a:off x="1476377" y="5979693"/>
            <a:ext cx="781048" cy="3810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46"/>
          <p:cNvSpPr>
            <a:spLocks noGrp="1"/>
          </p:cNvSpPr>
          <p:nvPr>
            <p:ph type="title"/>
            <p:custDataLst>
              <p:tags r:id="rId15"/>
            </p:custDataLst>
          </p:nvPr>
        </p:nvSpPr>
        <p:spPr/>
        <p:txBody>
          <a:bodyPr/>
          <a:lstStyle/>
          <a:p>
            <a:r>
              <a:rPr lang="en-US" dirty="0" smtClean="0"/>
              <a:t>Analyzing data from PES</a:t>
            </a:r>
            <a:endParaRPr lang="en-US" dirty="0"/>
          </a:p>
        </p:txBody>
      </p:sp>
    </p:spTree>
    <p:custDataLst>
      <p:tags r:id="rId1"/>
    </p:custDataLst>
    <p:extLst>
      <p:ext uri="{BB962C8B-B14F-4D97-AF65-F5344CB8AC3E}">
        <p14:creationId xmlns:p14="http://schemas.microsoft.com/office/powerpoint/2010/main" val="2323761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stCxn id="68" idx="2"/>
            <a:endCxn id="60" idx="0"/>
          </p:cNvCxnSpPr>
          <p:nvPr/>
        </p:nvCxnSpPr>
        <p:spPr>
          <a:xfrm flipH="1" flipV="1">
            <a:off x="1635836" y="3424711"/>
            <a:ext cx="2798374" cy="1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90" idx="2"/>
            <a:endCxn id="72" idx="0"/>
          </p:cNvCxnSpPr>
          <p:nvPr/>
        </p:nvCxnSpPr>
        <p:spPr>
          <a:xfrm flipH="1" flipV="1">
            <a:off x="4949316" y="3435761"/>
            <a:ext cx="2288149" cy="20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68" idx="0"/>
            <a:endCxn id="72" idx="2"/>
          </p:cNvCxnSpPr>
          <p:nvPr/>
        </p:nvCxnSpPr>
        <p:spPr>
          <a:xfrm flipV="1">
            <a:off x="4548510" y="3426006"/>
            <a:ext cx="237584" cy="41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2"/>
            </p:custDataLst>
          </p:nvPr>
        </p:nvSpPr>
        <p:spPr>
          <a:xfrm>
            <a:off x="2097297" y="4157601"/>
            <a:ext cx="5130427" cy="369332"/>
          </a:xfrm>
          <a:prstGeom prst="rect">
            <a:avLst/>
          </a:prstGeom>
          <a:noFill/>
        </p:spPr>
        <p:txBody>
          <a:bodyPr wrap="square" rtlCol="0">
            <a:spAutoFit/>
          </a:bodyPr>
          <a:lstStyle/>
          <a:p>
            <a:pPr algn="ctr"/>
            <a:r>
              <a:rPr lang="en-US" dirty="0" smtClean="0">
                <a:latin typeface="Trebuchet MS" pitchFamily="34" charset="0"/>
              </a:rPr>
              <a:t>Binding Energy (MJ/</a:t>
            </a:r>
            <a:r>
              <a:rPr lang="en-US" dirty="0" err="1" smtClean="0">
                <a:latin typeface="Trebuchet MS" pitchFamily="34" charset="0"/>
              </a:rPr>
              <a:t>mol</a:t>
            </a:r>
            <a:r>
              <a:rPr lang="en-US" dirty="0" smtClean="0">
                <a:latin typeface="Trebuchet MS" pitchFamily="34" charset="0"/>
              </a:rPr>
              <a:t>)</a:t>
            </a:r>
            <a:endParaRPr lang="en-US" dirty="0">
              <a:latin typeface="Trebuchet MS" pitchFamily="34" charset="0"/>
            </a:endParaRPr>
          </a:p>
        </p:txBody>
      </p:sp>
      <p:sp>
        <p:nvSpPr>
          <p:cNvPr id="10" name="Rectangle 9"/>
          <p:cNvSpPr/>
          <p:nvPr>
            <p:custDataLst>
              <p:tags r:id="rId3"/>
            </p:custDataLst>
          </p:nvPr>
        </p:nvSpPr>
        <p:spPr>
          <a:xfrm>
            <a:off x="1105752" y="1304925"/>
            <a:ext cx="73533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11" name="TextBox 10"/>
          <p:cNvSpPr txBox="1"/>
          <p:nvPr>
            <p:custDataLst>
              <p:tags r:id="rId4"/>
            </p:custDataLst>
          </p:nvPr>
        </p:nvSpPr>
        <p:spPr>
          <a:xfrm>
            <a:off x="1020417" y="3848103"/>
            <a:ext cx="7522266" cy="338554"/>
          </a:xfrm>
          <a:prstGeom prst="rect">
            <a:avLst/>
          </a:prstGeom>
          <a:noFill/>
        </p:spPr>
        <p:txBody>
          <a:bodyPr wrap="square" rtlCol="0">
            <a:spAutoFit/>
          </a:bodyPr>
          <a:lstStyle/>
          <a:p>
            <a:pPr>
              <a:tabLst>
                <a:tab pos="690563" algn="l"/>
                <a:tab pos="1371600" algn="l"/>
                <a:tab pos="2062163" algn="l"/>
                <a:tab pos="2743200" algn="l"/>
                <a:tab pos="3433763" algn="l"/>
                <a:tab pos="4114800" algn="l"/>
                <a:tab pos="4805363" algn="l"/>
                <a:tab pos="5486400" algn="l"/>
                <a:tab pos="6176963" algn="l"/>
                <a:tab pos="6400800" algn="l"/>
              </a:tabLst>
            </a:pPr>
            <a:r>
              <a:rPr lang="en-US" sz="1600" dirty="0" smtClean="0">
                <a:solidFill>
                  <a:srgbClr val="FF00FF"/>
                </a:solidFill>
                <a:latin typeface="Trebuchet MS" pitchFamily="34" charset="0"/>
              </a:rPr>
              <a:t>	</a:t>
            </a:r>
            <a:r>
              <a:rPr lang="en-US" sz="1600" dirty="0" smtClean="0">
                <a:latin typeface="Trebuchet MS" pitchFamily="34" charset="0"/>
              </a:rPr>
              <a:t>100</a:t>
            </a:r>
            <a:r>
              <a:rPr lang="en-US" sz="1600" dirty="0" smtClean="0">
                <a:solidFill>
                  <a:srgbClr val="FF00FF"/>
                </a:solidFill>
                <a:latin typeface="Trebuchet MS" pitchFamily="34" charset="0"/>
              </a:rPr>
              <a:t>				</a:t>
            </a:r>
            <a:r>
              <a:rPr lang="en-US" sz="1600" dirty="0" smtClean="0">
                <a:latin typeface="Trebuchet MS" pitchFamily="34" charset="0"/>
              </a:rPr>
              <a:t>10</a:t>
            </a:r>
            <a:r>
              <a:rPr lang="en-US" sz="1600" dirty="0" smtClean="0">
                <a:solidFill>
                  <a:srgbClr val="FF00FF"/>
                </a:solidFill>
                <a:latin typeface="Trebuchet MS" pitchFamily="34" charset="0"/>
              </a:rPr>
              <a:t>				</a:t>
            </a:r>
            <a:r>
              <a:rPr lang="en-US" sz="1600" dirty="0" smtClean="0">
                <a:latin typeface="Trebuchet MS" pitchFamily="34" charset="0"/>
              </a:rPr>
              <a:t>1</a:t>
            </a:r>
            <a:r>
              <a:rPr lang="en-US" sz="1600" dirty="0" smtClean="0">
                <a:solidFill>
                  <a:srgbClr val="FF00FF"/>
                </a:solidFill>
                <a:latin typeface="Trebuchet MS" pitchFamily="34" charset="0"/>
              </a:rPr>
              <a:t>	</a:t>
            </a:r>
            <a:endParaRPr lang="en-US" sz="1600" dirty="0">
              <a:solidFill>
                <a:srgbClr val="FF00FF"/>
              </a:solidFill>
              <a:latin typeface="Trebuchet MS" pitchFamily="34" charset="0"/>
            </a:endParaRPr>
          </a:p>
        </p:txBody>
      </p:sp>
      <p:sp>
        <p:nvSpPr>
          <p:cNvPr id="12" name="TextBox 11"/>
          <p:cNvSpPr txBox="1"/>
          <p:nvPr>
            <p:custDataLst>
              <p:tags r:id="rId5"/>
            </p:custDataLst>
          </p:nvPr>
        </p:nvSpPr>
        <p:spPr>
          <a:xfrm>
            <a:off x="1187007" y="2633246"/>
            <a:ext cx="769420" cy="338554"/>
          </a:xfrm>
          <a:prstGeom prst="rect">
            <a:avLst/>
          </a:prstGeom>
          <a:noFill/>
        </p:spPr>
        <p:txBody>
          <a:bodyPr wrap="square" rtlCol="0">
            <a:spAutoFit/>
          </a:bodyPr>
          <a:lstStyle/>
          <a:p>
            <a:pPr algn="ctr"/>
            <a:r>
              <a:rPr lang="en-US" sz="1600" dirty="0" smtClean="0">
                <a:latin typeface="Trebuchet MS" pitchFamily="34" charset="0"/>
              </a:rPr>
              <a:t>151</a:t>
            </a:r>
            <a:endParaRPr lang="en-US" sz="1600" dirty="0">
              <a:latin typeface="Trebuchet MS" pitchFamily="34" charset="0"/>
            </a:endParaRPr>
          </a:p>
        </p:txBody>
      </p:sp>
      <p:sp>
        <p:nvSpPr>
          <p:cNvPr id="13" name="TextBox 12"/>
          <p:cNvSpPr txBox="1"/>
          <p:nvPr>
            <p:custDataLst>
              <p:tags r:id="rId6"/>
            </p:custDataLst>
          </p:nvPr>
        </p:nvSpPr>
        <p:spPr>
          <a:xfrm>
            <a:off x="6915560" y="2633246"/>
            <a:ext cx="769420" cy="338554"/>
          </a:xfrm>
          <a:prstGeom prst="rect">
            <a:avLst/>
          </a:prstGeom>
          <a:noFill/>
        </p:spPr>
        <p:txBody>
          <a:bodyPr wrap="square" rtlCol="0">
            <a:spAutoFit/>
          </a:bodyPr>
          <a:lstStyle/>
          <a:p>
            <a:pPr algn="ctr"/>
            <a:r>
              <a:rPr lang="en-US" sz="1600" dirty="0" smtClean="0">
                <a:latin typeface="Trebuchet MS" pitchFamily="34" charset="0"/>
              </a:rPr>
              <a:t>1.09</a:t>
            </a:r>
            <a:endParaRPr lang="en-US" sz="1600" dirty="0">
              <a:latin typeface="Trebuchet MS" pitchFamily="34" charset="0"/>
            </a:endParaRPr>
          </a:p>
        </p:txBody>
      </p:sp>
      <p:grpSp>
        <p:nvGrpSpPr>
          <p:cNvPr id="3" name="Group 14"/>
          <p:cNvGrpSpPr/>
          <p:nvPr/>
        </p:nvGrpSpPr>
        <p:grpSpPr>
          <a:xfrm>
            <a:off x="1306675" y="1888123"/>
            <a:ext cx="530936" cy="1828800"/>
            <a:chOff x="497384" y="1295400"/>
            <a:chExt cx="530936" cy="1828800"/>
          </a:xfrm>
        </p:grpSpPr>
        <p:sp>
          <p:nvSpPr>
            <p:cNvPr id="16" name="TextBox 15"/>
            <p:cNvSpPr txBox="1"/>
            <p:nvPr>
              <p:custDataLst>
                <p:tags r:id="rId28"/>
              </p:custDataLst>
            </p:nvPr>
          </p:nvSpPr>
          <p:spPr>
            <a:xfrm>
              <a:off x="497384" y="1515625"/>
              <a:ext cx="530936"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1s</a:t>
              </a:r>
              <a:r>
                <a:rPr lang="en-US" b="1" baseline="30000" dirty="0" smtClean="0">
                  <a:solidFill>
                    <a:schemeClr val="tx2">
                      <a:lumMod val="75000"/>
                    </a:schemeClr>
                  </a:solidFill>
                  <a:latin typeface="Trebuchet MS" pitchFamily="34" charset="0"/>
                </a:rPr>
                <a:t>2</a:t>
              </a:r>
              <a:endParaRPr lang="en-US" b="1" dirty="0">
                <a:solidFill>
                  <a:schemeClr val="tx2">
                    <a:lumMod val="75000"/>
                  </a:schemeClr>
                </a:solidFill>
                <a:latin typeface="Trebuchet MS" pitchFamily="34" charset="0"/>
              </a:endParaRPr>
            </a:p>
          </p:txBody>
        </p:sp>
        <p:sp>
          <p:nvSpPr>
            <p:cNvPr id="17" name="Oval 16"/>
            <p:cNvSpPr/>
            <p:nvPr>
              <p:custDataLst>
                <p:tags r:id="rId29"/>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grpSp>
        <p:nvGrpSpPr>
          <p:cNvPr id="4" name="Group 20"/>
          <p:cNvGrpSpPr/>
          <p:nvPr/>
        </p:nvGrpSpPr>
        <p:grpSpPr>
          <a:xfrm>
            <a:off x="4572000" y="1285809"/>
            <a:ext cx="612556" cy="2431114"/>
            <a:chOff x="6980347" y="1304925"/>
            <a:chExt cx="612556" cy="2514600"/>
          </a:xfrm>
        </p:grpSpPr>
        <p:sp>
          <p:nvSpPr>
            <p:cNvPr id="22" name="Oval 21"/>
            <p:cNvSpPr/>
            <p:nvPr>
              <p:custDataLst>
                <p:tags r:id="rId26"/>
              </p:custDataLst>
            </p:nvPr>
          </p:nvSpPr>
          <p:spPr>
            <a:xfrm>
              <a:off x="7047648" y="1304925"/>
              <a:ext cx="458052" cy="2514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23" name="TextBox 22"/>
            <p:cNvSpPr txBox="1"/>
            <p:nvPr>
              <p:custDataLst>
                <p:tags r:id="rId27"/>
              </p:custDataLst>
            </p:nvPr>
          </p:nvSpPr>
          <p:spPr>
            <a:xfrm>
              <a:off x="6980347" y="1388411"/>
              <a:ext cx="612556" cy="382015"/>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2p</a:t>
              </a:r>
              <a:r>
                <a:rPr lang="en-US" b="1" baseline="30000" dirty="0" smtClean="0">
                  <a:solidFill>
                    <a:schemeClr val="tx2">
                      <a:lumMod val="75000"/>
                    </a:schemeClr>
                  </a:solidFill>
                  <a:latin typeface="Trebuchet MS" pitchFamily="34" charset="0"/>
                </a:rPr>
                <a:t>6</a:t>
              </a:r>
              <a:endParaRPr lang="en-US" b="1" dirty="0">
                <a:solidFill>
                  <a:schemeClr val="tx2">
                    <a:lumMod val="75000"/>
                  </a:schemeClr>
                </a:solidFill>
                <a:latin typeface="Trebuchet MS" pitchFamily="34" charset="0"/>
              </a:endParaRPr>
            </a:p>
          </p:txBody>
        </p:sp>
      </p:grpSp>
      <p:cxnSp>
        <p:nvCxnSpPr>
          <p:cNvPr id="25" name="Straight Connector 24"/>
          <p:cNvCxnSpPr/>
          <p:nvPr/>
        </p:nvCxnSpPr>
        <p:spPr>
          <a:xfrm>
            <a:off x="1105752"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4900" y="22401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23005" y="24687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04900" y="26973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23005" y="2935498"/>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04900" y="317362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05752" y="1476375"/>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04900" y="1725823"/>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7"/>
            </p:custDataLst>
          </p:nvPr>
        </p:nvSpPr>
        <p:spPr>
          <a:xfrm rot="16200000">
            <a:off x="-568334" y="2365366"/>
            <a:ext cx="3007914" cy="338554"/>
          </a:xfrm>
          <a:prstGeom prst="rect">
            <a:avLst/>
          </a:prstGeom>
          <a:noFill/>
        </p:spPr>
        <p:txBody>
          <a:bodyPr wrap="square" rtlCol="0">
            <a:spAutoFit/>
          </a:bodyPr>
          <a:lstStyle/>
          <a:p>
            <a:pPr algn="ctr"/>
            <a:r>
              <a:rPr lang="en-US" sz="1600" dirty="0" smtClean="0"/>
              <a:t>Relative Number of Electrons</a:t>
            </a:r>
          </a:p>
        </p:txBody>
      </p:sp>
      <p:sp>
        <p:nvSpPr>
          <p:cNvPr id="60" name="Freeform 59"/>
          <p:cNvSpPr/>
          <p:nvPr>
            <p:custDataLst>
              <p:tags r:id="rId8"/>
            </p:custDataLst>
          </p:nvPr>
        </p:nvSpPr>
        <p:spPr>
          <a:xfrm rot="5400000" flipH="1">
            <a:off x="1337475" y="3126350"/>
            <a:ext cx="468485" cy="12823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cxnSp>
        <p:nvCxnSpPr>
          <p:cNvPr id="62" name="Straight Connector 61"/>
          <p:cNvCxnSpPr>
            <a:stCxn id="60" idx="2"/>
          </p:cNvCxnSpPr>
          <p:nvPr/>
        </p:nvCxnSpPr>
        <p:spPr>
          <a:xfrm flipH="1">
            <a:off x="1105752" y="3421563"/>
            <a:ext cx="4018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Freeform 67"/>
          <p:cNvSpPr/>
          <p:nvPr>
            <p:custDataLst>
              <p:tags r:id="rId9"/>
            </p:custDataLst>
          </p:nvPr>
        </p:nvSpPr>
        <p:spPr>
          <a:xfrm rot="5400000" flipH="1">
            <a:off x="4231301" y="3112942"/>
            <a:ext cx="520118"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72" name="Freeform 71"/>
          <p:cNvSpPr/>
          <p:nvPr>
            <p:custDataLst>
              <p:tags r:id="rId10"/>
            </p:custDataLst>
          </p:nvPr>
        </p:nvSpPr>
        <p:spPr>
          <a:xfrm rot="5400000" flipH="1">
            <a:off x="4141913" y="2628358"/>
            <a:ext cx="1451583" cy="163222"/>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90" name="Freeform 89"/>
          <p:cNvSpPr/>
          <p:nvPr>
            <p:custDataLst>
              <p:tags r:id="rId11"/>
            </p:custDataLst>
          </p:nvPr>
        </p:nvSpPr>
        <p:spPr>
          <a:xfrm rot="5400000" flipH="1">
            <a:off x="7034556" y="3124131"/>
            <a:ext cx="520118"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cxnSp>
        <p:nvCxnSpPr>
          <p:cNvPr id="92" name="Straight Connector 91"/>
          <p:cNvCxnSpPr>
            <a:stCxn id="96" idx="2"/>
            <a:endCxn id="90" idx="0"/>
          </p:cNvCxnSpPr>
          <p:nvPr/>
        </p:nvCxnSpPr>
        <p:spPr>
          <a:xfrm flipH="1" flipV="1">
            <a:off x="7351765" y="3441340"/>
            <a:ext cx="483663" cy="12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Freeform 95"/>
          <p:cNvSpPr/>
          <p:nvPr>
            <p:custDataLst>
              <p:tags r:id="rId12"/>
            </p:custDataLst>
          </p:nvPr>
        </p:nvSpPr>
        <p:spPr>
          <a:xfrm rot="5400000" flipH="1">
            <a:off x="7730498" y="3275022"/>
            <a:ext cx="274304" cy="64444"/>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cxnSp>
        <p:nvCxnSpPr>
          <p:cNvPr id="99" name="Straight Connector 98"/>
          <p:cNvCxnSpPr>
            <a:endCxn id="96" idx="0"/>
          </p:cNvCxnSpPr>
          <p:nvPr/>
        </p:nvCxnSpPr>
        <p:spPr>
          <a:xfrm flipH="1">
            <a:off x="7899872" y="3444396"/>
            <a:ext cx="5591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custDataLst>
              <p:tags r:id="rId13"/>
            </p:custDataLst>
          </p:nvPr>
        </p:nvSpPr>
        <p:spPr>
          <a:xfrm>
            <a:off x="4092675" y="2633246"/>
            <a:ext cx="769420" cy="338554"/>
          </a:xfrm>
          <a:prstGeom prst="rect">
            <a:avLst/>
          </a:prstGeom>
          <a:noFill/>
        </p:spPr>
        <p:txBody>
          <a:bodyPr wrap="square" rtlCol="0">
            <a:spAutoFit/>
          </a:bodyPr>
          <a:lstStyle/>
          <a:p>
            <a:pPr algn="ctr"/>
            <a:r>
              <a:rPr lang="en-US" sz="1600" dirty="0" smtClean="0">
                <a:latin typeface="Trebuchet MS" pitchFamily="34" charset="0"/>
              </a:rPr>
              <a:t>12.1</a:t>
            </a:r>
            <a:endParaRPr lang="en-US" sz="1600" dirty="0">
              <a:latin typeface="Trebuchet MS" pitchFamily="34" charset="0"/>
            </a:endParaRPr>
          </a:p>
        </p:txBody>
      </p:sp>
      <p:sp>
        <p:nvSpPr>
          <p:cNvPr id="104" name="TextBox 103"/>
          <p:cNvSpPr txBox="1"/>
          <p:nvPr>
            <p:custDataLst>
              <p:tags r:id="rId14"/>
            </p:custDataLst>
          </p:nvPr>
        </p:nvSpPr>
        <p:spPr>
          <a:xfrm>
            <a:off x="4488380" y="1676400"/>
            <a:ext cx="769420" cy="338554"/>
          </a:xfrm>
          <a:prstGeom prst="rect">
            <a:avLst/>
          </a:prstGeom>
          <a:noFill/>
        </p:spPr>
        <p:txBody>
          <a:bodyPr wrap="square" rtlCol="0">
            <a:spAutoFit/>
          </a:bodyPr>
          <a:lstStyle/>
          <a:p>
            <a:pPr algn="ctr"/>
            <a:r>
              <a:rPr lang="en-US" sz="1600" dirty="0" smtClean="0">
                <a:latin typeface="Trebuchet MS" pitchFamily="34" charset="0"/>
              </a:rPr>
              <a:t>7.9</a:t>
            </a:r>
            <a:endParaRPr lang="en-US" sz="1600" dirty="0">
              <a:latin typeface="Trebuchet MS" pitchFamily="34" charset="0"/>
            </a:endParaRPr>
          </a:p>
        </p:txBody>
      </p:sp>
      <p:sp>
        <p:nvSpPr>
          <p:cNvPr id="105" name="TextBox 104"/>
          <p:cNvSpPr txBox="1"/>
          <p:nvPr>
            <p:custDataLst>
              <p:tags r:id="rId15"/>
            </p:custDataLst>
          </p:nvPr>
        </p:nvSpPr>
        <p:spPr>
          <a:xfrm>
            <a:off x="7484430" y="2878676"/>
            <a:ext cx="769420" cy="338554"/>
          </a:xfrm>
          <a:prstGeom prst="rect">
            <a:avLst/>
          </a:prstGeom>
          <a:noFill/>
        </p:spPr>
        <p:txBody>
          <a:bodyPr wrap="square" rtlCol="0">
            <a:spAutoFit/>
          </a:bodyPr>
          <a:lstStyle/>
          <a:p>
            <a:pPr algn="ctr"/>
            <a:r>
              <a:rPr lang="en-US" sz="1600" dirty="0" smtClean="0">
                <a:latin typeface="Trebuchet MS" pitchFamily="34" charset="0"/>
              </a:rPr>
              <a:t>0.58</a:t>
            </a:r>
            <a:endParaRPr lang="en-US" sz="1600" dirty="0">
              <a:latin typeface="Trebuchet MS" pitchFamily="34" charset="0"/>
            </a:endParaRPr>
          </a:p>
        </p:txBody>
      </p:sp>
      <p:sp>
        <p:nvSpPr>
          <p:cNvPr id="113" name="TextBox 112"/>
          <p:cNvSpPr txBox="1"/>
          <p:nvPr>
            <p:custDataLst>
              <p:tags r:id="rId16"/>
            </p:custDataLst>
          </p:nvPr>
        </p:nvSpPr>
        <p:spPr>
          <a:xfrm>
            <a:off x="457200" y="4559491"/>
            <a:ext cx="8305799" cy="707886"/>
          </a:xfrm>
          <a:prstGeom prst="rect">
            <a:avLst/>
          </a:prstGeom>
          <a:noFill/>
        </p:spPr>
        <p:txBody>
          <a:bodyPr wrap="square" rtlCol="0">
            <a:spAutoFit/>
          </a:bodyPr>
          <a:lstStyle/>
          <a:p>
            <a:r>
              <a:rPr lang="en-US" sz="2000" dirty="0" smtClean="0">
                <a:latin typeface="Trebuchet MS" pitchFamily="34" charset="0"/>
              </a:rPr>
              <a:t>Given the spectrum above, identify the element and its electron configuration:</a:t>
            </a:r>
          </a:p>
        </p:txBody>
      </p:sp>
      <p:grpSp>
        <p:nvGrpSpPr>
          <p:cNvPr id="7" name="Group 113"/>
          <p:cNvGrpSpPr/>
          <p:nvPr/>
        </p:nvGrpSpPr>
        <p:grpSpPr>
          <a:xfrm>
            <a:off x="4211917" y="1888123"/>
            <a:ext cx="530936" cy="1828800"/>
            <a:chOff x="497384" y="1295400"/>
            <a:chExt cx="530936" cy="1828800"/>
          </a:xfrm>
        </p:grpSpPr>
        <p:sp>
          <p:nvSpPr>
            <p:cNvPr id="115" name="TextBox 114"/>
            <p:cNvSpPr txBox="1"/>
            <p:nvPr>
              <p:custDataLst>
                <p:tags r:id="rId24"/>
              </p:custDataLst>
            </p:nvPr>
          </p:nvSpPr>
          <p:spPr>
            <a:xfrm>
              <a:off x="497384" y="1515625"/>
              <a:ext cx="530936" cy="369332"/>
            </a:xfrm>
            <a:prstGeom prst="rect">
              <a:avLst/>
            </a:prstGeom>
            <a:noFill/>
          </p:spPr>
          <p:txBody>
            <a:bodyPr wrap="square" rtlCol="0">
              <a:spAutoFit/>
            </a:bodyPr>
            <a:lstStyle/>
            <a:p>
              <a:pPr algn="ctr"/>
              <a:r>
                <a:rPr lang="en-US" b="1" dirty="0">
                  <a:solidFill>
                    <a:schemeClr val="tx2">
                      <a:lumMod val="75000"/>
                    </a:schemeClr>
                  </a:solidFill>
                  <a:latin typeface="Trebuchet MS" pitchFamily="34" charset="0"/>
                </a:rPr>
                <a:t>2</a:t>
              </a:r>
              <a:r>
                <a:rPr lang="en-US" b="1" dirty="0" smtClean="0">
                  <a:solidFill>
                    <a:schemeClr val="tx2">
                      <a:lumMod val="75000"/>
                    </a:schemeClr>
                  </a:solidFill>
                  <a:latin typeface="Trebuchet MS" pitchFamily="34" charset="0"/>
                </a:rPr>
                <a:t>s</a:t>
              </a:r>
              <a:r>
                <a:rPr lang="en-US" b="1" baseline="30000" dirty="0" smtClean="0">
                  <a:solidFill>
                    <a:schemeClr val="tx2">
                      <a:lumMod val="75000"/>
                    </a:schemeClr>
                  </a:solidFill>
                  <a:latin typeface="Trebuchet MS" pitchFamily="34" charset="0"/>
                </a:rPr>
                <a:t>2</a:t>
              </a:r>
              <a:endParaRPr lang="en-US" b="1" dirty="0">
                <a:solidFill>
                  <a:schemeClr val="tx2">
                    <a:lumMod val="75000"/>
                  </a:schemeClr>
                </a:solidFill>
                <a:latin typeface="Trebuchet MS" pitchFamily="34" charset="0"/>
              </a:endParaRPr>
            </a:p>
          </p:txBody>
        </p:sp>
        <p:sp>
          <p:nvSpPr>
            <p:cNvPr id="116" name="Oval 115"/>
            <p:cNvSpPr/>
            <p:nvPr>
              <p:custDataLst>
                <p:tags r:id="rId25"/>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grpSp>
        <p:nvGrpSpPr>
          <p:cNvPr id="8" name="Group 116"/>
          <p:cNvGrpSpPr/>
          <p:nvPr/>
        </p:nvGrpSpPr>
        <p:grpSpPr>
          <a:xfrm>
            <a:off x="7034802" y="1888123"/>
            <a:ext cx="530936" cy="1828800"/>
            <a:chOff x="497384" y="1295400"/>
            <a:chExt cx="530936" cy="1828800"/>
          </a:xfrm>
        </p:grpSpPr>
        <p:sp>
          <p:nvSpPr>
            <p:cNvPr id="118" name="TextBox 117"/>
            <p:cNvSpPr txBox="1"/>
            <p:nvPr>
              <p:custDataLst>
                <p:tags r:id="rId22"/>
              </p:custDataLst>
            </p:nvPr>
          </p:nvSpPr>
          <p:spPr>
            <a:xfrm>
              <a:off x="497384" y="1515625"/>
              <a:ext cx="530936"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3s</a:t>
              </a:r>
              <a:r>
                <a:rPr lang="en-US" b="1" baseline="30000" dirty="0" smtClean="0">
                  <a:solidFill>
                    <a:schemeClr val="tx2">
                      <a:lumMod val="75000"/>
                    </a:schemeClr>
                  </a:solidFill>
                  <a:latin typeface="Trebuchet MS" pitchFamily="34" charset="0"/>
                </a:rPr>
                <a:t>2</a:t>
              </a:r>
              <a:endParaRPr lang="en-US" b="1" dirty="0">
                <a:solidFill>
                  <a:schemeClr val="tx2">
                    <a:lumMod val="75000"/>
                  </a:schemeClr>
                </a:solidFill>
                <a:latin typeface="Trebuchet MS" pitchFamily="34" charset="0"/>
              </a:endParaRPr>
            </a:p>
          </p:txBody>
        </p:sp>
        <p:sp>
          <p:nvSpPr>
            <p:cNvPr id="119" name="Oval 118"/>
            <p:cNvSpPr/>
            <p:nvPr>
              <p:custDataLst>
                <p:tags r:id="rId23"/>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grpSp>
        <p:nvGrpSpPr>
          <p:cNvPr id="14" name="Group 122"/>
          <p:cNvGrpSpPr/>
          <p:nvPr/>
        </p:nvGrpSpPr>
        <p:grpSpPr>
          <a:xfrm>
            <a:off x="7555838" y="1888123"/>
            <a:ext cx="623624" cy="1828800"/>
            <a:chOff x="451040" y="1295400"/>
            <a:chExt cx="623624" cy="1828800"/>
          </a:xfrm>
        </p:grpSpPr>
        <p:sp>
          <p:nvSpPr>
            <p:cNvPr id="124" name="TextBox 123"/>
            <p:cNvSpPr txBox="1"/>
            <p:nvPr>
              <p:custDataLst>
                <p:tags r:id="rId20"/>
              </p:custDataLst>
            </p:nvPr>
          </p:nvSpPr>
          <p:spPr>
            <a:xfrm>
              <a:off x="451040" y="1515625"/>
              <a:ext cx="623624"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3p</a:t>
              </a:r>
              <a:r>
                <a:rPr lang="en-US" b="1" baseline="30000" dirty="0" smtClean="0">
                  <a:solidFill>
                    <a:schemeClr val="tx2">
                      <a:lumMod val="75000"/>
                    </a:schemeClr>
                  </a:solidFill>
                  <a:latin typeface="Trebuchet MS" pitchFamily="34" charset="0"/>
                </a:rPr>
                <a:t>1</a:t>
              </a:r>
              <a:endParaRPr lang="en-US" b="1" dirty="0">
                <a:solidFill>
                  <a:schemeClr val="tx2">
                    <a:lumMod val="75000"/>
                  </a:schemeClr>
                </a:solidFill>
                <a:latin typeface="Trebuchet MS" pitchFamily="34" charset="0"/>
              </a:endParaRPr>
            </a:p>
          </p:txBody>
        </p:sp>
        <p:sp>
          <p:nvSpPr>
            <p:cNvPr id="125" name="Oval 124"/>
            <p:cNvSpPr/>
            <p:nvPr>
              <p:custDataLst>
                <p:tags r:id="rId21"/>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sp>
        <p:nvSpPr>
          <p:cNvPr id="126" name="TextBox 125"/>
          <p:cNvSpPr txBox="1"/>
          <p:nvPr>
            <p:custDataLst>
              <p:tags r:id="rId17"/>
            </p:custDataLst>
          </p:nvPr>
        </p:nvSpPr>
        <p:spPr>
          <a:xfrm>
            <a:off x="838200" y="5181600"/>
            <a:ext cx="6246865" cy="1323439"/>
          </a:xfrm>
          <a:prstGeom prst="rect">
            <a:avLst/>
          </a:prstGeom>
          <a:noFill/>
        </p:spPr>
        <p:txBody>
          <a:bodyPr wrap="square" rtlCol="0">
            <a:spAutoFit/>
          </a:bodyPr>
          <a:lstStyle/>
          <a:p>
            <a:pPr marL="800100" lvl="1" indent="-342900">
              <a:buAutoNum type="alphaUcParenBoth"/>
            </a:pPr>
            <a:r>
              <a:rPr lang="en-US" sz="2000" dirty="0">
                <a:latin typeface="Trebuchet MS" pitchFamily="34" charset="0"/>
              </a:rPr>
              <a:t>B </a:t>
            </a:r>
          </a:p>
          <a:p>
            <a:pPr marL="800100" lvl="1" indent="-342900">
              <a:buAutoNum type="alphaUcParenBoth"/>
            </a:pPr>
            <a:r>
              <a:rPr lang="en-US" sz="2000" dirty="0">
                <a:latin typeface="Trebuchet MS" pitchFamily="34" charset="0"/>
              </a:rPr>
              <a:t>Al </a:t>
            </a:r>
          </a:p>
          <a:p>
            <a:pPr marL="800100" lvl="1" indent="-342900">
              <a:buFontTx/>
              <a:buAutoNum type="alphaUcParenBoth"/>
            </a:pPr>
            <a:r>
              <a:rPr lang="en-US" sz="2000" dirty="0">
                <a:latin typeface="Trebuchet MS" pitchFamily="34" charset="0"/>
              </a:rPr>
              <a:t>Si </a:t>
            </a:r>
          </a:p>
          <a:p>
            <a:pPr marL="800100" lvl="1" indent="-342900">
              <a:buFontTx/>
              <a:buAutoNum type="alphaUcParenBoth"/>
            </a:pPr>
            <a:r>
              <a:rPr lang="en-US" sz="2000" dirty="0" smtClean="0">
                <a:latin typeface="Trebuchet MS" pitchFamily="34" charset="0"/>
              </a:rPr>
              <a:t>Na</a:t>
            </a:r>
            <a:endParaRPr lang="en-US" sz="2000" dirty="0">
              <a:latin typeface="Trebuchet MS" pitchFamily="34" charset="0"/>
            </a:endParaRPr>
          </a:p>
        </p:txBody>
      </p:sp>
      <p:sp>
        <p:nvSpPr>
          <p:cNvPr id="127" name="Rounded Rectangle 126"/>
          <p:cNvSpPr/>
          <p:nvPr>
            <p:custDataLst>
              <p:tags r:id="rId18"/>
            </p:custDataLst>
          </p:nvPr>
        </p:nvSpPr>
        <p:spPr>
          <a:xfrm>
            <a:off x="1283641" y="5497204"/>
            <a:ext cx="781048" cy="3810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52" name="Title 51"/>
          <p:cNvSpPr>
            <a:spLocks noGrp="1"/>
          </p:cNvSpPr>
          <p:nvPr>
            <p:ph type="title"/>
            <p:custDataLst>
              <p:tags r:id="rId19"/>
            </p:custDataLst>
          </p:nvPr>
        </p:nvSpPr>
        <p:spPr/>
        <p:txBody>
          <a:bodyPr/>
          <a:lstStyle/>
          <a:p>
            <a:r>
              <a:rPr lang="en-US" dirty="0" smtClean="0"/>
              <a:t>Analyzing data from PES</a:t>
            </a:r>
            <a:endParaRPr lang="en-US" dirty="0"/>
          </a:p>
        </p:txBody>
      </p:sp>
    </p:spTree>
    <p:custDataLst>
      <p:tags r:id="rId1"/>
    </p:custDataLst>
    <p:extLst>
      <p:ext uri="{BB962C8B-B14F-4D97-AF65-F5344CB8AC3E}">
        <p14:creationId xmlns:p14="http://schemas.microsoft.com/office/powerpoint/2010/main" val="286895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fade">
                                      <p:cBhvr>
                                        <p:cTn id="4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26" grpId="0"/>
      <p:bldP spid="1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19213"/>
            <a:ext cx="71628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custDataLst>
              <p:tags r:id="rId2"/>
            </p:custDataLst>
          </p:nvPr>
        </p:nvSpPr>
        <p:spPr>
          <a:xfrm>
            <a:off x="4552098" y="3276600"/>
            <a:ext cx="458052" cy="1752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3"/>
            </p:custDataLst>
          </p:nvPr>
        </p:nvSpPr>
        <p:spPr/>
        <p:txBody>
          <a:bodyPr/>
          <a:lstStyle/>
          <a:p>
            <a:r>
              <a:rPr lang="en-US" dirty="0" smtClean="0"/>
              <a:t>Real Spectrum</a:t>
            </a:r>
            <a:endParaRPr lang="en-US" dirty="0"/>
          </a:p>
        </p:txBody>
      </p:sp>
    </p:spTree>
    <p:custDataLst>
      <p:tags r:id="rId1"/>
    </p:custDataLst>
    <p:extLst>
      <p:ext uri="{BB962C8B-B14F-4D97-AF65-F5344CB8AC3E}">
        <p14:creationId xmlns:p14="http://schemas.microsoft.com/office/powerpoint/2010/main" val="4068000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custDataLst>
              <p:tags r:id="rId2"/>
            </p:custDataLst>
          </p:nvPr>
        </p:nvSpPr>
        <p:spPr>
          <a:xfrm>
            <a:off x="476250" y="1470710"/>
            <a:ext cx="4044950" cy="4793611"/>
          </a:xfrm>
        </p:spPr>
        <p:txBody>
          <a:bodyPr>
            <a:normAutofit lnSpcReduction="10000"/>
          </a:bodyPr>
          <a:lstStyle/>
          <a:p>
            <a:r>
              <a:rPr lang="en-US" dirty="0"/>
              <a:t>Chemists rely heavily on </a:t>
            </a:r>
            <a:r>
              <a:rPr lang="en-US" dirty="0" smtClean="0"/>
              <a:t>various methods of spectroscopy to understand the structure of atoms and molecules that are too small to see directly</a:t>
            </a:r>
          </a:p>
          <a:p>
            <a:r>
              <a:rPr lang="en-US" dirty="0" smtClean="0"/>
              <a:t>Photoelectron Spectroscopy (PES) is a powerful instrumental tool for probing the electronic structure of any of the naturally-occurring elements, as well as materials that contain mixtures of these elements</a:t>
            </a:r>
          </a:p>
        </p:txBody>
      </p:sp>
      <p:sp>
        <p:nvSpPr>
          <p:cNvPr id="6" name="Title 5"/>
          <p:cNvSpPr>
            <a:spLocks noGrp="1"/>
          </p:cNvSpPr>
          <p:nvPr>
            <p:ph type="title"/>
            <p:custDataLst>
              <p:tags r:id="rId3"/>
            </p:custDataLst>
          </p:nvPr>
        </p:nvSpPr>
        <p:spPr/>
        <p:txBody>
          <a:bodyPr/>
          <a:lstStyle/>
          <a:p>
            <a:r>
              <a:rPr lang="en-US" dirty="0" smtClean="0">
                <a:latin typeface="Trebuchet MS" pitchFamily="34" charset="0"/>
              </a:rPr>
              <a:t>Why a webcast on PES?</a:t>
            </a:r>
            <a:endParaRPr lang="en-US" dirty="0">
              <a:latin typeface="Trebuchet MS" pitchFamily="34" charset="0"/>
            </a:endParaRPr>
          </a:p>
        </p:txBody>
      </p:sp>
      <p:pic>
        <p:nvPicPr>
          <p:cNvPr id="9" name="Content Placeholder 3" descr="Photo of PE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3713" y="1552352"/>
            <a:ext cx="4251304" cy="4180183"/>
          </a:xfrm>
          <a:prstGeom prst="rect">
            <a:avLst/>
          </a:prstGeom>
        </p:spPr>
      </p:pic>
      <p:sp>
        <p:nvSpPr>
          <p:cNvPr id="10" name="Rectangle 9"/>
          <p:cNvSpPr/>
          <p:nvPr>
            <p:custDataLst>
              <p:tags r:id="rId4"/>
            </p:custDataLst>
          </p:nvPr>
        </p:nvSpPr>
        <p:spPr>
          <a:xfrm>
            <a:off x="5383619" y="6052733"/>
            <a:ext cx="3441404" cy="369332"/>
          </a:xfrm>
          <a:prstGeom prst="rect">
            <a:avLst/>
          </a:prstGeom>
        </p:spPr>
        <p:txBody>
          <a:bodyPr wrap="square">
            <a:spAutoFit/>
          </a:bodyPr>
          <a:lstStyle/>
          <a:p>
            <a:r>
              <a:rPr lang="en-US" dirty="0" smtClean="0">
                <a:latin typeface="Trebuchet MS" pitchFamily="34" charset="0"/>
                <a:hlinkClick r:id="rId8"/>
              </a:rPr>
              <a:t>Image Source: SPECS GmbH</a:t>
            </a:r>
            <a:endParaRPr lang="en-US" dirty="0">
              <a:latin typeface="Trebuchet MS"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custDataLst>
              <p:tags r:id="rId2"/>
            </p:custDataLst>
          </p:nvPr>
        </p:nvSpPr>
        <p:spPr>
          <a:xfrm>
            <a:off x="4363693" y="2974625"/>
            <a:ext cx="359195"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9144" tIns="0" rIns="0" bIns="0" rtlCol="0" anchor="ctr"/>
          <a:lstStyle/>
          <a:p>
            <a:pPr algn="ctr"/>
            <a:r>
              <a:rPr lang="en-US" sz="1100" dirty="0" smtClean="0"/>
              <a:t>11+</a:t>
            </a:r>
            <a:endParaRPr lang="en-US" sz="1100" dirty="0"/>
          </a:p>
        </p:txBody>
      </p:sp>
      <p:sp>
        <p:nvSpPr>
          <p:cNvPr id="3" name="Oval 2"/>
          <p:cNvSpPr/>
          <p:nvPr>
            <p:custDataLst>
              <p:tags r:id="rId3"/>
            </p:custDataLst>
          </p:nvPr>
        </p:nvSpPr>
        <p:spPr>
          <a:xfrm>
            <a:off x="4152519" y="277332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custDataLst>
              <p:tags r:id="rId4"/>
            </p:custDataLst>
          </p:nvPr>
        </p:nvSpPr>
        <p:spPr>
          <a:xfrm>
            <a:off x="3695319" y="2319168"/>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custDataLst>
              <p:tags r:id="rId5"/>
            </p:custDataLst>
          </p:nvPr>
        </p:nvSpPr>
        <p:spPr>
          <a:xfrm>
            <a:off x="3923919" y="2544720"/>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custDataLst>
              <p:tags r:id="rId6"/>
            </p:custDataLst>
          </p:nvPr>
        </p:nvSpPr>
        <p:spPr>
          <a:xfrm>
            <a:off x="4684395" y="277332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 name="Oval 6"/>
          <p:cNvSpPr/>
          <p:nvPr>
            <p:custDataLst>
              <p:tags r:id="rId7"/>
            </p:custDataLst>
          </p:nvPr>
        </p:nvSpPr>
        <p:spPr>
          <a:xfrm>
            <a:off x="4303395" y="25294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8" name="Oval 7"/>
          <p:cNvSpPr/>
          <p:nvPr>
            <p:custDataLst>
              <p:tags r:id="rId8"/>
            </p:custDataLst>
          </p:nvPr>
        </p:nvSpPr>
        <p:spPr>
          <a:xfrm>
            <a:off x="3922395" y="28342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 name="Oval 8"/>
          <p:cNvSpPr/>
          <p:nvPr>
            <p:custDataLst>
              <p:tags r:id="rId9"/>
            </p:custDataLst>
          </p:nvPr>
        </p:nvSpPr>
        <p:spPr>
          <a:xfrm>
            <a:off x="3922395" y="3367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0" name="Oval 9"/>
          <p:cNvSpPr/>
          <p:nvPr>
            <p:custDataLst>
              <p:tags r:id="rId10"/>
            </p:custDataLst>
          </p:nvPr>
        </p:nvSpPr>
        <p:spPr>
          <a:xfrm>
            <a:off x="4288155" y="36724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1" name="Oval 10"/>
          <p:cNvSpPr/>
          <p:nvPr>
            <p:custDataLst>
              <p:tags r:id="rId11"/>
            </p:custDataLst>
          </p:nvPr>
        </p:nvSpPr>
        <p:spPr>
          <a:xfrm>
            <a:off x="4821555" y="361152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2" name="Oval 11"/>
          <p:cNvSpPr/>
          <p:nvPr>
            <p:custDataLst>
              <p:tags r:id="rId12"/>
            </p:custDataLst>
          </p:nvPr>
        </p:nvSpPr>
        <p:spPr>
          <a:xfrm>
            <a:off x="5065395" y="330672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3" name="Oval 12"/>
          <p:cNvSpPr/>
          <p:nvPr>
            <p:custDataLst>
              <p:tags r:id="rId13"/>
            </p:custDataLst>
          </p:nvPr>
        </p:nvSpPr>
        <p:spPr>
          <a:xfrm>
            <a:off x="5065395" y="292572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4" name="Oval 13"/>
          <p:cNvSpPr/>
          <p:nvPr>
            <p:custDataLst>
              <p:tags r:id="rId14"/>
            </p:custDataLst>
          </p:nvPr>
        </p:nvSpPr>
        <p:spPr>
          <a:xfrm>
            <a:off x="4821555" y="2605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5" name="Oval 14"/>
          <p:cNvSpPr/>
          <p:nvPr>
            <p:custDataLst>
              <p:tags r:id="rId15"/>
            </p:custDataLst>
          </p:nvPr>
        </p:nvSpPr>
        <p:spPr>
          <a:xfrm>
            <a:off x="5127040" y="2559923"/>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6" name="Oval 15"/>
          <p:cNvSpPr/>
          <p:nvPr>
            <p:custDataLst>
              <p:tags r:id="rId16"/>
            </p:custDataLst>
          </p:nvPr>
        </p:nvSpPr>
        <p:spPr>
          <a:xfrm>
            <a:off x="4303395" y="34438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7" name="Right Arrow 16"/>
          <p:cNvSpPr/>
          <p:nvPr>
            <p:custDataLst>
              <p:tags r:id="rId17"/>
            </p:custDataLst>
          </p:nvPr>
        </p:nvSpPr>
        <p:spPr>
          <a:xfrm>
            <a:off x="1846289" y="3184800"/>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p:sp>
        <p:nvSpPr>
          <p:cNvPr id="35" name="Right Arrow 34"/>
          <p:cNvSpPr/>
          <p:nvPr>
            <p:custDataLst>
              <p:tags r:id="rId18"/>
            </p:custDataLst>
          </p:nvPr>
        </p:nvSpPr>
        <p:spPr>
          <a:xfrm rot="18758053">
            <a:off x="4314538" y="2821359"/>
            <a:ext cx="1246342" cy="468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p:sp>
        <p:nvSpPr>
          <p:cNvPr id="19" name="Title 18"/>
          <p:cNvSpPr>
            <a:spLocks noGrp="1"/>
          </p:cNvSpPr>
          <p:nvPr>
            <p:ph type="title"/>
            <p:custDataLst>
              <p:tags r:id="rId19"/>
            </p:custDataLst>
          </p:nvPr>
        </p:nvSpPr>
        <p:spPr/>
        <p:txBody>
          <a:bodyPr/>
          <a:lstStyle/>
          <a:p>
            <a:r>
              <a:rPr lang="en-US" dirty="0" smtClean="0"/>
              <a:t>Auger Transitions</a:t>
            </a:r>
            <a:endParaRPr lang="en-US" dirty="0"/>
          </a:p>
        </p:txBody>
      </p:sp>
    </p:spTree>
    <p:custDataLst>
      <p:tags r:id="rId1"/>
    </p:custDataLst>
    <p:extLst>
      <p:ext uri="{BB962C8B-B14F-4D97-AF65-F5344CB8AC3E}">
        <p14:creationId xmlns:p14="http://schemas.microsoft.com/office/powerpoint/2010/main" val="4068000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1000"/>
                                        <p:tgtEl>
                                          <p:spTgt spid="17"/>
                                        </p:tgtEl>
                                      </p:cBhvr>
                                    </p:animEffect>
                                  </p:childTnLst>
                                </p:cTn>
                              </p:par>
                            </p:childTnLst>
                          </p:cTn>
                        </p:par>
                        <p:par>
                          <p:cTn id="55" fill="hold">
                            <p:stCondLst>
                              <p:cond delay="1000"/>
                            </p:stCondLst>
                            <p:childTnLst>
                              <p:par>
                                <p:cTn id="56" presetID="22" presetClass="exit" presetSubtype="8" fill="hold" grpId="1" nodeType="afterEffect">
                                  <p:stCondLst>
                                    <p:cond delay="0"/>
                                  </p:stCondLst>
                                  <p:childTnLst>
                                    <p:animEffect transition="out" filter="wipe(left)">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56" presetClass="path" presetSubtype="0" accel="50000" decel="50000" fill="hold" grpId="1" nodeType="withEffect">
                                  <p:stCondLst>
                                    <p:cond delay="0"/>
                                  </p:stCondLst>
                                  <p:childTnLst>
                                    <p:animMotion origin="layout" path="M -8.33333E-7 3.7037E-6 L 0.42448 -0.55324 " pathEditMode="relative" rAng="0" ptsTypes="AA">
                                      <p:cBhvr>
                                        <p:cTn id="60" dur="2000" fill="hold"/>
                                        <p:tgtEl>
                                          <p:spTgt spid="16"/>
                                        </p:tgtEl>
                                        <p:attrNameLst>
                                          <p:attrName>ppt_x</p:attrName>
                                          <p:attrName>ppt_y</p:attrName>
                                        </p:attrNameLst>
                                      </p:cBhvr>
                                      <p:rCtr x="21215" y="-27662"/>
                                    </p:animMotion>
                                  </p:childTnLst>
                                </p:cTn>
                              </p:par>
                            </p:childTnLst>
                          </p:cTn>
                        </p:par>
                        <p:par>
                          <p:cTn id="61" fill="hold">
                            <p:stCondLst>
                              <p:cond delay="3000"/>
                            </p:stCondLst>
                            <p:childTnLst>
                              <p:par>
                                <p:cTn id="62" presetID="35" presetClass="path" presetSubtype="0" accel="50000" decel="50000" fill="hold" grpId="1" nodeType="afterEffect">
                                  <p:stCondLst>
                                    <p:cond delay="0"/>
                                  </p:stCondLst>
                                  <p:childTnLst>
                                    <p:animMotion origin="layout" path="M -0.0066 0.00208 L -0.08333 0.01991 " pathEditMode="relative" rAng="0" ptsTypes="AA">
                                      <p:cBhvr>
                                        <p:cTn id="63" dur="2000" fill="hold"/>
                                        <p:tgtEl>
                                          <p:spTgt spid="12"/>
                                        </p:tgtEl>
                                        <p:attrNameLst>
                                          <p:attrName>ppt_x</p:attrName>
                                          <p:attrName>ppt_y</p:attrName>
                                        </p:attrNameLst>
                                      </p:cBhvr>
                                      <p:rCtr x="-3837" y="880"/>
                                    </p:animMotion>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1000"/>
                                        <p:tgtEl>
                                          <p:spTgt spid="35"/>
                                        </p:tgtEl>
                                      </p:cBhvr>
                                    </p:animEffect>
                                  </p:childTnLst>
                                </p:cTn>
                              </p:par>
                            </p:childTnLst>
                          </p:cTn>
                        </p:par>
                        <p:par>
                          <p:cTn id="68" fill="hold">
                            <p:stCondLst>
                              <p:cond delay="6000"/>
                            </p:stCondLst>
                            <p:childTnLst>
                              <p:par>
                                <p:cTn id="69" presetID="22" presetClass="exit" presetSubtype="8" fill="hold" grpId="1" nodeType="afterEffect">
                                  <p:stCondLst>
                                    <p:cond delay="0"/>
                                  </p:stCondLst>
                                  <p:childTnLst>
                                    <p:animEffect transition="out" filter="wipe(left)">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par>
                          <p:cTn id="72" fill="hold">
                            <p:stCondLst>
                              <p:cond delay="6500"/>
                            </p:stCondLst>
                            <p:childTnLst>
                              <p:par>
                                <p:cTn id="73" presetID="56" presetClass="path" presetSubtype="0" accel="50000" decel="50000" fill="hold" grpId="1" nodeType="afterEffect">
                                  <p:stCondLst>
                                    <p:cond delay="0"/>
                                  </p:stCondLst>
                                  <p:childTnLst>
                                    <p:animMotion origin="layout" path="M 5E-6 -1.11111E-6 L 0.31771 -0.41319 " pathEditMode="relative" rAng="0" ptsTypes="AA">
                                      <p:cBhvr>
                                        <p:cTn id="74" dur="2000" fill="hold"/>
                                        <p:tgtEl>
                                          <p:spTgt spid="15"/>
                                        </p:tgtEl>
                                        <p:attrNameLst>
                                          <p:attrName>ppt_x</p:attrName>
                                          <p:attrName>ppt_y</p:attrName>
                                        </p:attrNameLst>
                                      </p:cBhvr>
                                      <p:rCtr x="15885" y="-20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2" grpId="1" animBg="1"/>
      <p:bldP spid="13" grpId="0" animBg="1"/>
      <p:bldP spid="14" grpId="0" animBg="1"/>
      <p:bldP spid="15" grpId="0" animBg="1"/>
      <p:bldP spid="15" grpId="1" animBg="1"/>
      <p:bldP spid="16" grpId="0" animBg="1"/>
      <p:bldP spid="16" grpId="1" animBg="1"/>
      <p:bldP spid="17" grpId="0" animBg="1"/>
      <p:bldP spid="17" grpId="1" animBg="1"/>
      <p:bldP spid="35" grpId="0" animBg="1"/>
      <p:bldP spid="3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1319212"/>
            <a:ext cx="71628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custDataLst>
              <p:tags r:id="rId2"/>
            </p:custDataLst>
          </p:nvPr>
        </p:nvSpPr>
        <p:spPr>
          <a:xfrm>
            <a:off x="7315200" y="4267200"/>
            <a:ext cx="304800" cy="1118831"/>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3"/>
            </p:custDataLst>
          </p:nvPr>
        </p:nvSpPr>
        <p:spPr>
          <a:xfrm>
            <a:off x="793017" y="1564944"/>
            <a:ext cx="529679" cy="3631763"/>
          </a:xfrm>
          <a:prstGeom prst="rect">
            <a:avLst/>
          </a:prstGeom>
          <a:solidFill>
            <a:schemeClr val="bg1"/>
          </a:solidFill>
        </p:spPr>
        <p:txBody>
          <a:bodyPr wrap="square" rtlCol="0">
            <a:spAutoFit/>
          </a:bodyPr>
          <a:lstStyle/>
          <a:p>
            <a:pPr algn="r">
              <a:lnSpc>
                <a:spcPts val="3100"/>
              </a:lnSpc>
            </a:pPr>
            <a:r>
              <a:rPr lang="en-US" b="1" dirty="0" smtClean="0"/>
              <a:t>4</a:t>
            </a:r>
          </a:p>
          <a:p>
            <a:pPr algn="r">
              <a:lnSpc>
                <a:spcPts val="3100"/>
              </a:lnSpc>
            </a:pPr>
            <a:r>
              <a:rPr lang="en-US" b="1" dirty="0" smtClean="0"/>
              <a:t>3.5</a:t>
            </a:r>
          </a:p>
          <a:p>
            <a:pPr algn="r">
              <a:lnSpc>
                <a:spcPts val="3100"/>
              </a:lnSpc>
            </a:pPr>
            <a:r>
              <a:rPr lang="en-US" b="1" dirty="0" smtClean="0"/>
              <a:t>3</a:t>
            </a:r>
          </a:p>
          <a:p>
            <a:pPr algn="r">
              <a:lnSpc>
                <a:spcPts val="3100"/>
              </a:lnSpc>
            </a:pPr>
            <a:r>
              <a:rPr lang="en-US" b="1" dirty="0" smtClean="0"/>
              <a:t>2.5</a:t>
            </a:r>
          </a:p>
          <a:p>
            <a:pPr algn="r">
              <a:lnSpc>
                <a:spcPts val="3100"/>
              </a:lnSpc>
            </a:pPr>
            <a:r>
              <a:rPr lang="en-US" b="1" dirty="0" smtClean="0"/>
              <a:t>2</a:t>
            </a:r>
          </a:p>
          <a:p>
            <a:pPr algn="r">
              <a:lnSpc>
                <a:spcPts val="3100"/>
              </a:lnSpc>
            </a:pPr>
            <a:r>
              <a:rPr lang="en-US" b="1" dirty="0" smtClean="0"/>
              <a:t>1.5</a:t>
            </a:r>
          </a:p>
          <a:p>
            <a:pPr algn="r">
              <a:lnSpc>
                <a:spcPts val="3100"/>
              </a:lnSpc>
            </a:pPr>
            <a:r>
              <a:rPr lang="en-US" b="1" dirty="0" smtClean="0"/>
              <a:t>1</a:t>
            </a:r>
          </a:p>
          <a:p>
            <a:pPr algn="r">
              <a:lnSpc>
                <a:spcPts val="3100"/>
              </a:lnSpc>
            </a:pPr>
            <a:r>
              <a:rPr lang="en-US" b="1" dirty="0" smtClean="0"/>
              <a:t>.5</a:t>
            </a:r>
          </a:p>
          <a:p>
            <a:pPr algn="r">
              <a:lnSpc>
                <a:spcPts val="3100"/>
              </a:lnSpc>
            </a:pPr>
            <a:r>
              <a:rPr lang="en-US" b="1" dirty="0" smtClean="0"/>
              <a:t>0</a:t>
            </a:r>
          </a:p>
        </p:txBody>
      </p:sp>
      <p:sp>
        <p:nvSpPr>
          <p:cNvPr id="6" name="Rectangle 5"/>
          <p:cNvSpPr/>
          <p:nvPr>
            <p:custDataLst>
              <p:tags r:id="rId4"/>
            </p:custDataLst>
          </p:nvPr>
        </p:nvSpPr>
        <p:spPr>
          <a:xfrm>
            <a:off x="1311015" y="1295400"/>
            <a:ext cx="51778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custDataLst>
              <p:tags r:id="rId5"/>
            </p:custDataLst>
          </p:nvPr>
        </p:nvSpPr>
        <p:spPr>
          <a:xfrm rot="16200000">
            <a:off x="-634484" y="3225285"/>
            <a:ext cx="2552702" cy="369332"/>
          </a:xfrm>
          <a:prstGeom prst="rect">
            <a:avLst/>
          </a:prstGeom>
          <a:solidFill>
            <a:schemeClr val="bg1"/>
          </a:solidFill>
        </p:spPr>
        <p:txBody>
          <a:bodyPr wrap="square" rtlCol="0">
            <a:spAutoFit/>
          </a:bodyPr>
          <a:lstStyle/>
          <a:p>
            <a:pPr algn="ctr"/>
            <a:r>
              <a:rPr lang="en-US" b="1" dirty="0" smtClean="0"/>
              <a:t>Intensity (x10</a:t>
            </a:r>
            <a:r>
              <a:rPr lang="en-US" b="1" baseline="30000" dirty="0"/>
              <a:t>5</a:t>
            </a:r>
            <a:r>
              <a:rPr lang="en-US" b="1" dirty="0" smtClean="0"/>
              <a:t> counts/s)</a:t>
            </a:r>
            <a:endParaRPr lang="en-US" b="1" dirty="0"/>
          </a:p>
        </p:txBody>
      </p:sp>
      <p:sp>
        <p:nvSpPr>
          <p:cNvPr id="8" name="Title 7"/>
          <p:cNvSpPr>
            <a:spLocks noGrp="1"/>
          </p:cNvSpPr>
          <p:nvPr>
            <p:ph type="title"/>
            <p:custDataLst>
              <p:tags r:id="rId6"/>
            </p:custDataLst>
          </p:nvPr>
        </p:nvSpPr>
        <p:spPr/>
        <p:txBody>
          <a:bodyPr/>
          <a:lstStyle/>
          <a:p>
            <a:r>
              <a:rPr lang="en-US" dirty="0" smtClean="0"/>
              <a:t>Real Spectrum</a:t>
            </a:r>
            <a:endParaRPr lang="en-US" dirty="0"/>
          </a:p>
        </p:txBody>
      </p:sp>
    </p:spTree>
    <p:custDataLst>
      <p:tags r:id="rId1"/>
    </p:custDataLst>
    <p:extLst>
      <p:ext uri="{BB962C8B-B14F-4D97-AF65-F5344CB8AC3E}">
        <p14:creationId xmlns:p14="http://schemas.microsoft.com/office/powerpoint/2010/main" val="4068000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5838" y="1290638"/>
            <a:ext cx="71723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custDataLst>
              <p:tags r:id="rId2"/>
            </p:custDataLst>
          </p:nvPr>
        </p:nvSpPr>
        <p:spPr>
          <a:xfrm>
            <a:off x="5037446" y="1752600"/>
            <a:ext cx="458052" cy="3102591"/>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custDataLst>
              <p:tags r:id="rId3"/>
            </p:custDataLst>
          </p:nvPr>
        </p:nvSpPr>
        <p:spPr>
          <a:xfrm>
            <a:off x="2057400" y="29718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4"/>
            </p:custDataLst>
          </p:nvPr>
        </p:nvSpPr>
        <p:spPr>
          <a:xfrm>
            <a:off x="6477000" y="4363872"/>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custDataLst>
              <p:tags r:id="rId5"/>
            </p:custDataLst>
          </p:nvPr>
        </p:nvSpPr>
        <p:spPr>
          <a:xfrm>
            <a:off x="781336" y="1840380"/>
            <a:ext cx="529679" cy="3413755"/>
          </a:xfrm>
          <a:prstGeom prst="rect">
            <a:avLst/>
          </a:prstGeom>
          <a:solidFill>
            <a:schemeClr val="bg1"/>
          </a:solidFill>
        </p:spPr>
        <p:txBody>
          <a:bodyPr wrap="square" rtlCol="0">
            <a:spAutoFit/>
          </a:bodyPr>
          <a:lstStyle/>
          <a:p>
            <a:pPr algn="r">
              <a:lnSpc>
                <a:spcPts val="3700"/>
              </a:lnSpc>
            </a:pPr>
            <a:r>
              <a:rPr lang="en-US" b="1" dirty="0" smtClean="0"/>
              <a:t>6</a:t>
            </a:r>
          </a:p>
          <a:p>
            <a:pPr algn="r">
              <a:lnSpc>
                <a:spcPts val="3700"/>
              </a:lnSpc>
            </a:pPr>
            <a:r>
              <a:rPr lang="en-US" b="1" dirty="0" smtClean="0"/>
              <a:t>5</a:t>
            </a:r>
          </a:p>
          <a:p>
            <a:pPr algn="r">
              <a:lnSpc>
                <a:spcPts val="3700"/>
              </a:lnSpc>
            </a:pPr>
            <a:r>
              <a:rPr lang="en-US" b="1" dirty="0" smtClean="0"/>
              <a:t>4</a:t>
            </a:r>
          </a:p>
          <a:p>
            <a:pPr algn="r">
              <a:lnSpc>
                <a:spcPts val="3700"/>
              </a:lnSpc>
            </a:pPr>
            <a:r>
              <a:rPr lang="en-US" b="1" dirty="0" smtClean="0"/>
              <a:t>3</a:t>
            </a:r>
          </a:p>
          <a:p>
            <a:pPr algn="r">
              <a:lnSpc>
                <a:spcPts val="3700"/>
              </a:lnSpc>
            </a:pPr>
            <a:r>
              <a:rPr lang="en-US" b="1" dirty="0" smtClean="0"/>
              <a:t>2</a:t>
            </a:r>
          </a:p>
          <a:p>
            <a:pPr algn="r">
              <a:lnSpc>
                <a:spcPts val="3700"/>
              </a:lnSpc>
            </a:pPr>
            <a:r>
              <a:rPr lang="en-US" b="1" dirty="0" smtClean="0"/>
              <a:t>1</a:t>
            </a:r>
          </a:p>
          <a:p>
            <a:pPr algn="r">
              <a:lnSpc>
                <a:spcPts val="3700"/>
              </a:lnSpc>
            </a:pPr>
            <a:r>
              <a:rPr lang="en-US" b="1" dirty="0"/>
              <a:t>0</a:t>
            </a:r>
            <a:endParaRPr lang="en-US" b="1" dirty="0" smtClean="0"/>
          </a:p>
        </p:txBody>
      </p:sp>
      <p:sp>
        <p:nvSpPr>
          <p:cNvPr id="9" name="Rectangle 8"/>
          <p:cNvSpPr/>
          <p:nvPr>
            <p:custDataLst>
              <p:tags r:id="rId6"/>
            </p:custDataLst>
          </p:nvPr>
        </p:nvSpPr>
        <p:spPr>
          <a:xfrm>
            <a:off x="1311015" y="1268104"/>
            <a:ext cx="51778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custDataLst>
              <p:tags r:id="rId7"/>
            </p:custDataLst>
          </p:nvPr>
        </p:nvSpPr>
        <p:spPr>
          <a:xfrm rot="16200000">
            <a:off x="-546617" y="3225285"/>
            <a:ext cx="2552702" cy="369332"/>
          </a:xfrm>
          <a:prstGeom prst="rect">
            <a:avLst/>
          </a:prstGeom>
          <a:solidFill>
            <a:schemeClr val="bg1"/>
          </a:solidFill>
        </p:spPr>
        <p:txBody>
          <a:bodyPr wrap="square" rtlCol="0">
            <a:spAutoFit/>
          </a:bodyPr>
          <a:lstStyle/>
          <a:p>
            <a:pPr algn="ctr"/>
            <a:r>
              <a:rPr lang="en-US" b="1" dirty="0" smtClean="0"/>
              <a:t>Intensity (x10</a:t>
            </a:r>
            <a:r>
              <a:rPr lang="en-US" b="1" baseline="30000" dirty="0" smtClean="0"/>
              <a:t>3</a:t>
            </a:r>
            <a:r>
              <a:rPr lang="en-US" b="1" dirty="0" smtClean="0"/>
              <a:t> counts/s)</a:t>
            </a:r>
            <a:endParaRPr lang="en-US" b="1" dirty="0"/>
          </a:p>
        </p:txBody>
      </p:sp>
      <p:sp>
        <p:nvSpPr>
          <p:cNvPr id="10" name="Title 9"/>
          <p:cNvSpPr>
            <a:spLocks noGrp="1"/>
          </p:cNvSpPr>
          <p:nvPr>
            <p:ph type="title"/>
            <p:custDataLst>
              <p:tags r:id="rId8"/>
            </p:custDataLst>
          </p:nvPr>
        </p:nvSpPr>
        <p:spPr/>
        <p:txBody>
          <a:bodyPr>
            <a:normAutofit/>
          </a:bodyPr>
          <a:lstStyle/>
          <a:p>
            <a:r>
              <a:rPr lang="en-US" dirty="0" smtClean="0"/>
              <a:t>Copper vs. Chromium</a:t>
            </a:r>
            <a:endParaRPr lang="en-US" dirty="0"/>
          </a:p>
        </p:txBody>
      </p:sp>
    </p:spTree>
    <p:custDataLst>
      <p:tags r:id="rId1"/>
    </p:custDataLst>
    <p:extLst>
      <p:ext uri="{BB962C8B-B14F-4D97-AF65-F5344CB8AC3E}">
        <p14:creationId xmlns:p14="http://schemas.microsoft.com/office/powerpoint/2010/main" val="1598373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mie Benigna\Dropbox\CDAC\PES\1-s2_0-S0142961203001704-gr2.gif"/>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50000" t="5183" b="52959"/>
          <a:stretch/>
        </p:blipFill>
        <p:spPr bwMode="auto">
          <a:xfrm>
            <a:off x="457200" y="1239771"/>
            <a:ext cx="7924800" cy="5032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rot="16200000">
            <a:off x="-634484" y="3295897"/>
            <a:ext cx="2552702" cy="369332"/>
          </a:xfrm>
          <a:prstGeom prst="rect">
            <a:avLst/>
          </a:prstGeom>
          <a:solidFill>
            <a:schemeClr val="bg1"/>
          </a:solidFill>
        </p:spPr>
        <p:txBody>
          <a:bodyPr wrap="square" rtlCol="0">
            <a:spAutoFit/>
          </a:bodyPr>
          <a:lstStyle/>
          <a:p>
            <a:pPr algn="ctr"/>
            <a:r>
              <a:rPr lang="en-US" b="1" dirty="0" smtClean="0"/>
              <a:t>Intensity (x10</a:t>
            </a:r>
            <a:r>
              <a:rPr lang="en-US" b="1" baseline="30000" dirty="0" smtClean="0"/>
              <a:t>5</a:t>
            </a:r>
            <a:r>
              <a:rPr lang="en-US" b="1" dirty="0" smtClean="0"/>
              <a:t> counts/s)</a:t>
            </a:r>
            <a:endParaRPr lang="en-US" b="1" dirty="0"/>
          </a:p>
        </p:txBody>
      </p:sp>
      <p:sp>
        <p:nvSpPr>
          <p:cNvPr id="7" name="TextBox 6"/>
          <p:cNvSpPr txBox="1"/>
          <p:nvPr>
            <p:custDataLst>
              <p:tags r:id="rId3"/>
            </p:custDataLst>
          </p:nvPr>
        </p:nvSpPr>
        <p:spPr>
          <a:xfrm>
            <a:off x="1924928" y="6254481"/>
            <a:ext cx="5595224" cy="369332"/>
          </a:xfrm>
          <a:prstGeom prst="rect">
            <a:avLst/>
          </a:prstGeom>
          <a:solidFill>
            <a:schemeClr val="bg1"/>
          </a:solidFill>
        </p:spPr>
        <p:txBody>
          <a:bodyPr wrap="square" rtlCol="0">
            <a:spAutoFit/>
          </a:bodyPr>
          <a:lstStyle/>
          <a:p>
            <a:pPr algn="ctr">
              <a:tabLst>
                <a:tab pos="914400" algn="l"/>
                <a:tab pos="1651000" algn="l"/>
                <a:tab pos="2347913" algn="l"/>
                <a:tab pos="3084513" algn="l"/>
                <a:tab pos="3767138" algn="l"/>
                <a:tab pos="4462463" algn="l"/>
                <a:tab pos="5145088" algn="l"/>
                <a:tab pos="5827713" algn="l"/>
                <a:tab pos="6578600" algn="l"/>
              </a:tabLst>
            </a:pPr>
            <a:r>
              <a:rPr lang="en-US" b="1" dirty="0" smtClean="0"/>
              <a:t>Binding Energy (MJ/</a:t>
            </a:r>
            <a:r>
              <a:rPr lang="en-US" b="1" dirty="0" err="1" smtClean="0"/>
              <a:t>mol</a:t>
            </a:r>
            <a:r>
              <a:rPr lang="en-US" b="1" dirty="0" smtClean="0"/>
              <a:t>)</a:t>
            </a:r>
            <a:endParaRPr lang="en-US" b="1" dirty="0"/>
          </a:p>
        </p:txBody>
      </p:sp>
      <p:sp>
        <p:nvSpPr>
          <p:cNvPr id="6" name="TextBox 5"/>
          <p:cNvSpPr txBox="1"/>
          <p:nvPr>
            <p:custDataLst>
              <p:tags r:id="rId4"/>
            </p:custDataLst>
          </p:nvPr>
        </p:nvSpPr>
        <p:spPr>
          <a:xfrm>
            <a:off x="762000" y="940672"/>
            <a:ext cx="529679" cy="5243102"/>
          </a:xfrm>
          <a:prstGeom prst="rect">
            <a:avLst/>
          </a:prstGeom>
          <a:solidFill>
            <a:schemeClr val="bg1"/>
          </a:solidFill>
        </p:spPr>
        <p:txBody>
          <a:bodyPr wrap="square" rtlCol="0">
            <a:spAutoFit/>
          </a:bodyPr>
          <a:lstStyle/>
          <a:p>
            <a:pPr algn="r">
              <a:lnSpc>
                <a:spcPct val="210000"/>
              </a:lnSpc>
            </a:pPr>
            <a:r>
              <a:rPr lang="en-US" b="1" dirty="0" smtClean="0"/>
              <a:t>4</a:t>
            </a:r>
          </a:p>
          <a:p>
            <a:pPr algn="r">
              <a:lnSpc>
                <a:spcPct val="210000"/>
              </a:lnSpc>
            </a:pPr>
            <a:r>
              <a:rPr lang="en-US" b="1" dirty="0" smtClean="0"/>
              <a:t>3.5</a:t>
            </a:r>
          </a:p>
          <a:p>
            <a:pPr algn="r">
              <a:lnSpc>
                <a:spcPct val="210000"/>
              </a:lnSpc>
            </a:pPr>
            <a:r>
              <a:rPr lang="en-US" b="1" dirty="0" smtClean="0"/>
              <a:t>3</a:t>
            </a:r>
          </a:p>
          <a:p>
            <a:pPr algn="r">
              <a:lnSpc>
                <a:spcPct val="210000"/>
              </a:lnSpc>
            </a:pPr>
            <a:r>
              <a:rPr lang="en-US" b="1" dirty="0" smtClean="0"/>
              <a:t>2.5</a:t>
            </a:r>
          </a:p>
          <a:p>
            <a:pPr algn="r">
              <a:lnSpc>
                <a:spcPct val="210000"/>
              </a:lnSpc>
            </a:pPr>
            <a:r>
              <a:rPr lang="en-US" b="1" dirty="0" smtClean="0"/>
              <a:t>2</a:t>
            </a:r>
          </a:p>
          <a:p>
            <a:pPr algn="r">
              <a:lnSpc>
                <a:spcPct val="210000"/>
              </a:lnSpc>
            </a:pPr>
            <a:r>
              <a:rPr lang="en-US" b="1" dirty="0" smtClean="0"/>
              <a:t>1.5</a:t>
            </a:r>
          </a:p>
          <a:p>
            <a:pPr algn="r">
              <a:lnSpc>
                <a:spcPct val="210000"/>
              </a:lnSpc>
            </a:pPr>
            <a:r>
              <a:rPr lang="en-US" b="1" dirty="0" smtClean="0"/>
              <a:t>1</a:t>
            </a:r>
          </a:p>
          <a:p>
            <a:pPr algn="r">
              <a:lnSpc>
                <a:spcPct val="210000"/>
              </a:lnSpc>
            </a:pPr>
            <a:r>
              <a:rPr lang="en-US" b="1" dirty="0" smtClean="0"/>
              <a:t>0.5</a:t>
            </a:r>
          </a:p>
          <a:p>
            <a:pPr algn="r">
              <a:lnSpc>
                <a:spcPct val="210000"/>
              </a:lnSpc>
            </a:pPr>
            <a:endParaRPr lang="en-US" b="1" dirty="0" smtClean="0"/>
          </a:p>
        </p:txBody>
      </p:sp>
      <p:sp>
        <p:nvSpPr>
          <p:cNvPr id="5" name="TextBox 4"/>
          <p:cNvSpPr txBox="1"/>
          <p:nvPr>
            <p:custDataLst>
              <p:tags r:id="rId5"/>
            </p:custDataLst>
          </p:nvPr>
        </p:nvSpPr>
        <p:spPr>
          <a:xfrm>
            <a:off x="841921" y="5949681"/>
            <a:ext cx="7768679" cy="369332"/>
          </a:xfrm>
          <a:prstGeom prst="rect">
            <a:avLst/>
          </a:prstGeom>
          <a:solidFill>
            <a:schemeClr val="bg1"/>
          </a:solidFill>
        </p:spPr>
        <p:txBody>
          <a:bodyPr wrap="square" rtlCol="0">
            <a:spAutoFit/>
          </a:bodyPr>
          <a:lstStyle/>
          <a:p>
            <a:pPr>
              <a:tabLst>
                <a:tab pos="914400" algn="l"/>
                <a:tab pos="1651000" algn="l"/>
                <a:tab pos="2347913" algn="l"/>
                <a:tab pos="3084513" algn="l"/>
                <a:tab pos="3767138" algn="l"/>
                <a:tab pos="4462463" algn="l"/>
                <a:tab pos="5145088" algn="l"/>
                <a:tab pos="5827713" algn="l"/>
                <a:tab pos="6578600" algn="l"/>
              </a:tabLst>
            </a:pPr>
            <a:r>
              <a:rPr lang="en-US" b="1" dirty="0" smtClean="0"/>
              <a:t>   100</a:t>
            </a:r>
            <a:r>
              <a:rPr lang="en-US" b="1" dirty="0" smtClean="0">
                <a:solidFill>
                  <a:srgbClr val="FF00FF"/>
                </a:solidFill>
              </a:rPr>
              <a:t>	</a:t>
            </a:r>
            <a:r>
              <a:rPr lang="en-US" b="1" dirty="0" smtClean="0"/>
              <a:t>90</a:t>
            </a:r>
            <a:r>
              <a:rPr lang="en-US" b="1" dirty="0" smtClean="0">
                <a:solidFill>
                  <a:srgbClr val="FF00FF"/>
                </a:solidFill>
              </a:rPr>
              <a:t>	</a:t>
            </a:r>
            <a:r>
              <a:rPr lang="en-US" b="1" dirty="0" smtClean="0"/>
              <a:t>80</a:t>
            </a:r>
            <a:r>
              <a:rPr lang="en-US" b="1" dirty="0" smtClean="0">
                <a:solidFill>
                  <a:srgbClr val="FF00FF"/>
                </a:solidFill>
              </a:rPr>
              <a:t>	</a:t>
            </a:r>
            <a:r>
              <a:rPr lang="en-US" b="1" dirty="0" smtClean="0"/>
              <a:t>70</a:t>
            </a:r>
            <a:r>
              <a:rPr lang="en-US" b="1" dirty="0" smtClean="0">
                <a:solidFill>
                  <a:srgbClr val="FF00FF"/>
                </a:solidFill>
              </a:rPr>
              <a:t>	</a:t>
            </a:r>
            <a:r>
              <a:rPr lang="en-US" b="1" dirty="0" smtClean="0"/>
              <a:t>60</a:t>
            </a:r>
            <a:r>
              <a:rPr lang="en-US" b="1" dirty="0" smtClean="0">
                <a:solidFill>
                  <a:srgbClr val="FF00FF"/>
                </a:solidFill>
              </a:rPr>
              <a:t>	</a:t>
            </a:r>
            <a:r>
              <a:rPr lang="en-US" b="1" dirty="0" smtClean="0"/>
              <a:t>50</a:t>
            </a:r>
            <a:r>
              <a:rPr lang="en-US" b="1" dirty="0" smtClean="0">
                <a:solidFill>
                  <a:srgbClr val="FF00FF"/>
                </a:solidFill>
              </a:rPr>
              <a:t>	</a:t>
            </a:r>
            <a:r>
              <a:rPr lang="en-US" b="1" dirty="0" smtClean="0"/>
              <a:t>40</a:t>
            </a:r>
            <a:r>
              <a:rPr lang="en-US" b="1" dirty="0" smtClean="0">
                <a:solidFill>
                  <a:srgbClr val="FF00FF"/>
                </a:solidFill>
              </a:rPr>
              <a:t>	</a:t>
            </a:r>
            <a:r>
              <a:rPr lang="en-US" b="1" dirty="0" smtClean="0"/>
              <a:t>30</a:t>
            </a:r>
            <a:r>
              <a:rPr lang="en-US" b="1" dirty="0" smtClean="0">
                <a:solidFill>
                  <a:srgbClr val="FF00FF"/>
                </a:solidFill>
              </a:rPr>
              <a:t>	</a:t>
            </a:r>
            <a:r>
              <a:rPr lang="en-US" b="1" dirty="0" smtClean="0"/>
              <a:t>20</a:t>
            </a:r>
            <a:r>
              <a:rPr lang="en-US" b="1" dirty="0" smtClean="0">
                <a:solidFill>
                  <a:srgbClr val="FF00FF"/>
                </a:solidFill>
              </a:rPr>
              <a:t>	</a:t>
            </a:r>
            <a:r>
              <a:rPr lang="en-US" b="1" dirty="0" smtClean="0"/>
              <a:t>10</a:t>
            </a:r>
            <a:r>
              <a:rPr lang="en-US" b="1" dirty="0" smtClean="0">
                <a:solidFill>
                  <a:srgbClr val="FF00FF"/>
                </a:solidFill>
              </a:rPr>
              <a:t>	</a:t>
            </a:r>
            <a:r>
              <a:rPr lang="en-US" b="1" dirty="0" smtClean="0"/>
              <a:t>0</a:t>
            </a:r>
            <a:endParaRPr lang="en-US" b="1" dirty="0"/>
          </a:p>
        </p:txBody>
      </p:sp>
      <p:sp>
        <p:nvSpPr>
          <p:cNvPr id="10" name="Rectangle 9"/>
          <p:cNvSpPr/>
          <p:nvPr>
            <p:custDataLst>
              <p:tags r:id="rId6"/>
            </p:custDataLst>
          </p:nvPr>
        </p:nvSpPr>
        <p:spPr>
          <a:xfrm>
            <a:off x="4419600" y="1550272"/>
            <a:ext cx="30666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7"/>
            </p:custDataLst>
          </p:nvPr>
        </p:nvSpPr>
        <p:spPr>
          <a:xfrm>
            <a:off x="6170340" y="1931272"/>
            <a:ext cx="30666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custDataLst>
              <p:tags r:id="rId8"/>
            </p:custDataLst>
          </p:nvPr>
        </p:nvSpPr>
        <p:spPr>
          <a:xfrm>
            <a:off x="5334000" y="3988672"/>
            <a:ext cx="30666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9"/>
            </p:custDataLst>
          </p:nvPr>
        </p:nvSpPr>
        <p:spPr>
          <a:xfrm>
            <a:off x="3350940" y="3455272"/>
            <a:ext cx="30666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10"/>
            </p:custDataLst>
          </p:nvPr>
        </p:nvSpPr>
        <p:spPr>
          <a:xfrm>
            <a:off x="2209800" y="3302872"/>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11"/>
            </p:custDataLst>
          </p:nvPr>
        </p:nvSpPr>
        <p:spPr>
          <a:xfrm>
            <a:off x="1434152" y="2464672"/>
            <a:ext cx="30666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custDataLst>
              <p:tags r:id="rId12"/>
            </p:custDataLst>
          </p:nvPr>
        </p:nvSpPr>
        <p:spPr>
          <a:xfrm>
            <a:off x="6629400" y="4979272"/>
            <a:ext cx="1143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custDataLst>
              <p:tags r:id="rId13"/>
            </p:custDataLst>
          </p:nvPr>
        </p:nvSpPr>
        <p:spPr>
          <a:xfrm>
            <a:off x="4343478" y="1955156"/>
            <a:ext cx="458052" cy="3100316"/>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custDataLst>
              <p:tags r:id="rId14"/>
            </p:custDataLst>
          </p:nvPr>
        </p:nvSpPr>
        <p:spPr>
          <a:xfrm>
            <a:off x="5320352" y="4481128"/>
            <a:ext cx="355564" cy="748352"/>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p:custDataLst>
              <p:tags r:id="rId15"/>
            </p:custDataLst>
          </p:nvPr>
        </p:nvSpPr>
        <p:spPr/>
        <p:txBody>
          <a:bodyPr/>
          <a:lstStyle/>
          <a:p>
            <a:r>
              <a:rPr lang="en-US" dirty="0" smtClean="0"/>
              <a:t>Mixtures of Elements</a:t>
            </a:r>
            <a:endParaRPr lang="en-US" dirty="0"/>
          </a:p>
        </p:txBody>
      </p:sp>
    </p:spTree>
    <p:custDataLst>
      <p:tags r:id="rId1"/>
    </p:custDataLst>
    <p:extLst>
      <p:ext uri="{BB962C8B-B14F-4D97-AF65-F5344CB8AC3E}">
        <p14:creationId xmlns:p14="http://schemas.microsoft.com/office/powerpoint/2010/main" val="1233005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2" nodeType="clickEffect">
                                  <p:stCondLst>
                                    <p:cond delay="0"/>
                                  </p:stCondLst>
                                  <p:childTnLst>
                                    <p:animEffect transition="out" filter="fade">
                                      <p:cBhvr>
                                        <p:cTn id="14" dur="500" tmFilter="0, 0; .2, .5; .8, .5; 1, 0"/>
                                        <p:tgtEl>
                                          <p:spTgt spid="20"/>
                                        </p:tgtEl>
                                      </p:cBhvr>
                                    </p:animEffect>
                                    <p:animScale>
                                      <p:cBhvr>
                                        <p:cTn id="15" dur="250" autoRev="1" fill="hold"/>
                                        <p:tgtEl>
                                          <p:spTgt spid="20"/>
                                        </p:tgtEl>
                                      </p:cBhvr>
                                      <p:by x="105000" y="105000"/>
                                    </p:animScale>
                                  </p:childTnLst>
                                </p:cTn>
                              </p:par>
                            </p:childTnLst>
                          </p:cTn>
                        </p:par>
                        <p:par>
                          <p:cTn id="16" fill="hold">
                            <p:stCondLst>
                              <p:cond delay="500"/>
                            </p:stCondLst>
                            <p:childTnLst>
                              <p:par>
                                <p:cTn id="17" presetID="7" presetClass="emph" presetSubtype="1" grpId="1" nodeType="afterEffect">
                                  <p:stCondLst>
                                    <p:cond delay="0"/>
                                  </p:stCondLst>
                                  <p:childTnLst>
                                    <p:set>
                                      <p:cBhvr>
                                        <p:cTn id="18" dur="indefinite"/>
                                        <p:tgtEl>
                                          <p:spTgt spid="20"/>
                                        </p:tgtEl>
                                        <p:attrNameLst>
                                          <p:attrName>stroke.color</p:attrName>
                                        </p:attrNameLst>
                                      </p:cBhvr>
                                      <p:to>
                                        <p:clrVal>
                                          <a:schemeClr val="accent2"/>
                                        </p:clrVal>
                                      </p:to>
                                    </p:set>
                                    <p:set>
                                      <p:cBhvr>
                                        <p:cTn id="19" dur="indefinite"/>
                                        <p:tgtEl>
                                          <p:spTgt spid="20"/>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9" presetClass="exit" presetSubtype="0" fill="hold" grpId="0" nodeType="withEffect">
                                  <p:stCondLst>
                                    <p:cond delay="0"/>
                                  </p:stCondLst>
                                  <p:childTnLst>
                                    <p:animEffect transition="out" filter="dissolv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20" grpId="0" animBg="1"/>
      <p:bldP spid="20" grpId="1" animBg="1"/>
      <p:bldP spid="20" grpId="2"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r>
              <a:rPr lang="en-US" dirty="0" smtClean="0"/>
              <a:t>PES Sample Questions</a:t>
            </a:r>
            <a:endParaRPr lang="en-US" dirty="0"/>
          </a:p>
        </p:txBody>
      </p:sp>
    </p:spTree>
    <p:custDataLst>
      <p:tags r:id="rId1"/>
    </p:custDataLst>
    <p:extLst>
      <p:ext uri="{BB962C8B-B14F-4D97-AF65-F5344CB8AC3E}">
        <p14:creationId xmlns:p14="http://schemas.microsoft.com/office/powerpoint/2010/main" val="40680008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US" dirty="0" smtClean="0"/>
              <a:t>Sample Question #1</a:t>
            </a:r>
            <a:endParaRPr lang="en-US" dirty="0"/>
          </a:p>
        </p:txBody>
      </p:sp>
      <p:sp>
        <p:nvSpPr>
          <p:cNvPr id="4" name="Content Placeholder 3"/>
          <p:cNvSpPr>
            <a:spLocks noGrp="1"/>
          </p:cNvSpPr>
          <p:nvPr>
            <p:ph type="body" sz="quarter" idx="11"/>
            <p:custDataLst>
              <p:tags r:id="rId3"/>
            </p:custDataLst>
          </p:nvPr>
        </p:nvSpPr>
        <p:spPr/>
        <p:txBody>
          <a:bodyPr/>
          <a:lstStyle/>
          <a:p>
            <a:pPr marL="0" indent="0">
              <a:buNone/>
            </a:pPr>
            <a:r>
              <a:rPr lang="en-US" sz="2400" dirty="0" smtClean="0"/>
              <a:t>Which element could be represented by the complete PES spectrum below?</a:t>
            </a:r>
          </a:p>
        </p:txBody>
      </p:sp>
      <p:sp>
        <p:nvSpPr>
          <p:cNvPr id="5" name="Content Placeholder 3"/>
          <p:cNvSpPr txBox="1">
            <a:spLocks/>
          </p:cNvSpPr>
          <p:nvPr>
            <p:custDataLst>
              <p:tags r:id="rId4"/>
            </p:custDataLst>
          </p:nvPr>
        </p:nvSpPr>
        <p:spPr>
          <a:xfrm>
            <a:off x="457200" y="6019800"/>
            <a:ext cx="8229600" cy="762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latin typeface="Trebuchet MS" pitchFamily="34" charset="0"/>
              </a:rPr>
              <a:t>(A) Li</a:t>
            </a:r>
            <a:r>
              <a:rPr lang="en-US" dirty="0">
                <a:solidFill>
                  <a:srgbClr val="FF00FF"/>
                </a:solidFill>
                <a:latin typeface="Trebuchet MS" pitchFamily="34" charset="0"/>
              </a:rPr>
              <a:t>	</a:t>
            </a:r>
            <a:r>
              <a:rPr lang="en-US" dirty="0" smtClean="0">
                <a:solidFill>
                  <a:srgbClr val="FF00FF"/>
                </a:solidFill>
                <a:latin typeface="Trebuchet MS" pitchFamily="34" charset="0"/>
              </a:rPr>
              <a:t>	</a:t>
            </a:r>
            <a:r>
              <a:rPr lang="en-US" dirty="0" smtClean="0">
                <a:latin typeface="Trebuchet MS" pitchFamily="34" charset="0"/>
              </a:rPr>
              <a:t> (B)  B</a:t>
            </a:r>
            <a:r>
              <a:rPr lang="en-US" dirty="0" smtClean="0">
                <a:solidFill>
                  <a:srgbClr val="FF00FF"/>
                </a:solidFill>
                <a:latin typeface="Trebuchet MS" pitchFamily="34" charset="0"/>
              </a:rPr>
              <a:t>	</a:t>
            </a:r>
            <a:r>
              <a:rPr lang="en-US" dirty="0" smtClean="0">
                <a:latin typeface="Trebuchet MS" pitchFamily="34" charset="0"/>
              </a:rPr>
              <a:t>(C)  N</a:t>
            </a:r>
            <a:r>
              <a:rPr lang="en-US" dirty="0" smtClean="0">
                <a:solidFill>
                  <a:srgbClr val="FF00FF"/>
                </a:solidFill>
                <a:latin typeface="Trebuchet MS" pitchFamily="34" charset="0"/>
              </a:rPr>
              <a:t>		</a:t>
            </a:r>
            <a:r>
              <a:rPr lang="en-US" dirty="0" smtClean="0">
                <a:latin typeface="Trebuchet MS" pitchFamily="34" charset="0"/>
              </a:rPr>
              <a:t>(D) Ne</a:t>
            </a:r>
          </a:p>
        </p:txBody>
      </p:sp>
      <p:graphicFrame>
        <p:nvGraphicFramePr>
          <p:cNvPr id="8" name="Chart 7"/>
          <p:cNvGraphicFramePr>
            <a:graphicFrameLocks/>
          </p:cNvGraphicFramePr>
          <p:nvPr>
            <p:extLst>
              <p:ext uri="{D42A27DB-BD31-4B8C-83A1-F6EECF244321}">
                <p14:modId xmlns:p14="http://schemas.microsoft.com/office/powerpoint/2010/main" val="1166189548"/>
              </p:ext>
            </p:extLst>
          </p:nvPr>
        </p:nvGraphicFramePr>
        <p:xfrm>
          <a:off x="0" y="1992574"/>
          <a:ext cx="8772881" cy="3330053"/>
        </p:xfrm>
        <a:graphic>
          <a:graphicData uri="http://schemas.openxmlformats.org/drawingml/2006/chart">
            <c:chart xmlns:c="http://schemas.openxmlformats.org/drawingml/2006/chart" xmlns:r="http://schemas.openxmlformats.org/officeDocument/2006/relationships" r:id="rId8"/>
          </a:graphicData>
        </a:graphic>
      </p:graphicFrame>
      <p:sp>
        <p:nvSpPr>
          <p:cNvPr id="9" name="Rounded Rectangle 8" descr="Answer=C"/>
          <p:cNvSpPr/>
          <p:nvPr>
            <p:custDataLst>
              <p:tags r:id="rId5"/>
            </p:custDataLst>
          </p:nvPr>
        </p:nvSpPr>
        <p:spPr>
          <a:xfrm>
            <a:off x="4912056" y="5978856"/>
            <a:ext cx="1047752" cy="5334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8000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Graphic spid="8" grpId="0">
        <p:bldAsOne/>
      </p:bldGraphic>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custDataLst>
              <p:tags r:id="rId2"/>
            </p:custDataLst>
          </p:nvPr>
        </p:nvSpPr>
        <p:spPr/>
        <p:txBody>
          <a:bodyPr/>
          <a:lstStyle/>
          <a:p>
            <a:r>
              <a:rPr lang="en-US" dirty="0" smtClean="0"/>
              <a:t>Sample Question #2</a:t>
            </a:r>
            <a:endParaRPr lang="en-US" dirty="0"/>
          </a:p>
        </p:txBody>
      </p:sp>
      <p:sp>
        <p:nvSpPr>
          <p:cNvPr id="4" name="Content Placeholder 3"/>
          <p:cNvSpPr>
            <a:spLocks noGrp="1"/>
          </p:cNvSpPr>
          <p:nvPr>
            <p:ph type="body" sz="quarter" idx="11"/>
            <p:custDataLst>
              <p:tags r:id="rId3"/>
            </p:custDataLst>
          </p:nvPr>
        </p:nvSpPr>
        <p:spPr>
          <a:xfrm>
            <a:off x="220278" y="982855"/>
            <a:ext cx="8923721" cy="805001"/>
          </a:xfrm>
        </p:spPr>
        <p:txBody>
          <a:bodyPr>
            <a:noAutofit/>
          </a:bodyPr>
          <a:lstStyle/>
          <a:p>
            <a:pPr marL="0" indent="0"/>
            <a:r>
              <a:rPr lang="en-US" dirty="0" smtClean="0"/>
              <a:t>Which of the following best explains the relative positioning and intensity of the 2s peaks in the following spectra?</a:t>
            </a:r>
          </a:p>
        </p:txBody>
      </p:sp>
      <p:sp>
        <p:nvSpPr>
          <p:cNvPr id="5" name="Content Placeholder 3"/>
          <p:cNvSpPr txBox="1">
            <a:spLocks/>
          </p:cNvSpPr>
          <p:nvPr>
            <p:custDataLst>
              <p:tags r:id="rId4"/>
            </p:custDataLst>
          </p:nvPr>
        </p:nvSpPr>
        <p:spPr>
          <a:xfrm>
            <a:off x="0" y="5715000"/>
            <a:ext cx="9144000" cy="1143000"/>
          </a:xfrm>
          <a:prstGeom prst="rect">
            <a:avLst/>
          </a:prstGeom>
          <a:solidFill>
            <a:schemeClr val="bg1"/>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lphaUcParenBoth"/>
            </a:pPr>
            <a:r>
              <a:rPr lang="en-US" sz="1600" dirty="0" smtClean="0">
                <a:latin typeface="Trebuchet MS" pitchFamily="34" charset="0"/>
              </a:rPr>
              <a:t>Be has a greater nuclear charge than Li and more electrons in the 2s orbital</a:t>
            </a:r>
          </a:p>
          <a:p>
            <a:pPr marL="514350" indent="-514350">
              <a:buAutoNum type="alphaUcParenBoth"/>
            </a:pPr>
            <a:r>
              <a:rPr lang="en-US" sz="1600" dirty="0" smtClean="0">
                <a:latin typeface="Trebuchet MS" pitchFamily="34" charset="0"/>
              </a:rPr>
              <a:t>Be electrons experience greater electron-electron repulsions than Li electrons</a:t>
            </a:r>
          </a:p>
          <a:p>
            <a:pPr marL="514350" indent="-514350">
              <a:buAutoNum type="alphaUcParenBoth"/>
            </a:pPr>
            <a:r>
              <a:rPr lang="en-US" sz="1600" dirty="0" smtClean="0">
                <a:latin typeface="Trebuchet MS" pitchFamily="34" charset="0"/>
              </a:rPr>
              <a:t>Li has a greater pull from the nucleus on the 2s electrons, so they are harder to remove</a:t>
            </a:r>
          </a:p>
          <a:p>
            <a:pPr marL="514350" indent="-514350">
              <a:buAutoNum type="alphaUcParenBoth"/>
            </a:pPr>
            <a:r>
              <a:rPr lang="en-US" sz="1600" dirty="0" smtClean="0">
                <a:latin typeface="Trebuchet MS" pitchFamily="34" charset="0"/>
              </a:rPr>
              <a:t>Li has greater electron shielding by the 1s orbital, so the 2s electrons are easier to remove</a:t>
            </a:r>
          </a:p>
        </p:txBody>
      </p:sp>
      <p:sp>
        <p:nvSpPr>
          <p:cNvPr id="9" name="Rounded Rectangle 8" descr="Answer=A"/>
          <p:cNvSpPr/>
          <p:nvPr>
            <p:custDataLst>
              <p:tags r:id="rId5"/>
            </p:custDataLst>
          </p:nvPr>
        </p:nvSpPr>
        <p:spPr>
          <a:xfrm>
            <a:off x="46864" y="5627132"/>
            <a:ext cx="7649336" cy="43218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itchFamily="34" charset="0"/>
            </a:endParaRPr>
          </a:p>
        </p:txBody>
      </p:sp>
      <p:grpSp>
        <p:nvGrpSpPr>
          <p:cNvPr id="2" name="Group 58"/>
          <p:cNvGrpSpPr/>
          <p:nvPr/>
        </p:nvGrpSpPr>
        <p:grpSpPr>
          <a:xfrm>
            <a:off x="701189" y="1840468"/>
            <a:ext cx="7494657" cy="3691354"/>
            <a:chOff x="701189" y="685800"/>
            <a:chExt cx="7494657" cy="3691354"/>
          </a:xfrm>
        </p:grpSpPr>
        <p:cxnSp>
          <p:nvCxnSpPr>
            <p:cNvPr id="60" name="Straight Connector 59"/>
            <p:cNvCxnSpPr>
              <a:endCxn id="67" idx="0"/>
            </p:cNvCxnSpPr>
            <p:nvPr/>
          </p:nvCxnSpPr>
          <p:spPr>
            <a:xfrm flipH="1">
              <a:off x="2613660" y="3570208"/>
              <a:ext cx="5019874" cy="34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6"/>
              </p:custDataLst>
            </p:nvPr>
          </p:nvSpPr>
          <p:spPr>
            <a:xfrm>
              <a:off x="2097297" y="4038600"/>
              <a:ext cx="5130427" cy="338554"/>
            </a:xfrm>
            <a:prstGeom prst="rect">
              <a:avLst/>
            </a:prstGeom>
            <a:noFill/>
          </p:spPr>
          <p:txBody>
            <a:bodyPr wrap="square" rtlCol="0">
              <a:spAutoFit/>
            </a:bodyPr>
            <a:lstStyle/>
            <a:p>
              <a:pPr algn="ctr"/>
              <a:r>
                <a:rPr lang="en-US" sz="1600" dirty="0" smtClean="0">
                  <a:latin typeface="Trebuchet MS" pitchFamily="34" charset="0"/>
                </a:rPr>
                <a:t>Binding Energy (MJ/</a:t>
              </a:r>
              <a:r>
                <a:rPr lang="en-US" sz="1600" dirty="0" err="1" smtClean="0">
                  <a:latin typeface="Trebuchet MS" pitchFamily="34" charset="0"/>
                </a:rPr>
                <a:t>mol</a:t>
              </a:r>
              <a:r>
                <a:rPr lang="en-US" sz="1600" dirty="0" smtClean="0">
                  <a:latin typeface="Trebuchet MS" pitchFamily="34" charset="0"/>
                </a:rPr>
                <a:t>)</a:t>
              </a:r>
              <a:endParaRPr lang="en-US" sz="1600" dirty="0">
                <a:latin typeface="Trebuchet MS" pitchFamily="34" charset="0"/>
              </a:endParaRPr>
            </a:p>
          </p:txBody>
        </p:sp>
        <p:sp>
          <p:nvSpPr>
            <p:cNvPr id="62" name="Rectangle 61"/>
            <p:cNvSpPr/>
            <p:nvPr>
              <p:custDataLst>
                <p:tags r:id="rId7"/>
              </p:custDataLst>
            </p:nvPr>
          </p:nvSpPr>
          <p:spPr>
            <a:xfrm>
              <a:off x="1105752" y="2600325"/>
              <a:ext cx="6514248"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itchFamily="34" charset="0"/>
              </a:endParaRPr>
            </a:p>
          </p:txBody>
        </p:sp>
        <p:sp>
          <p:nvSpPr>
            <p:cNvPr id="63" name="TextBox 62"/>
            <p:cNvSpPr txBox="1"/>
            <p:nvPr>
              <p:custDataLst>
                <p:tags r:id="rId8"/>
              </p:custDataLst>
            </p:nvPr>
          </p:nvSpPr>
          <p:spPr>
            <a:xfrm>
              <a:off x="1020417" y="3848103"/>
              <a:ext cx="6751984" cy="307777"/>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400" dirty="0" smtClean="0">
                  <a:latin typeface="Trebuchet MS" pitchFamily="34" charset="0"/>
                </a:rPr>
                <a:t>14</a:t>
              </a:r>
              <a:r>
                <a:rPr lang="en-US" sz="1400" dirty="0" smtClean="0">
                  <a:solidFill>
                    <a:srgbClr val="FF00FF"/>
                  </a:solidFill>
                  <a:latin typeface="Trebuchet MS" pitchFamily="34" charset="0"/>
                </a:rPr>
                <a:t>	</a:t>
              </a:r>
              <a:r>
                <a:rPr lang="en-US" sz="1400" dirty="0" smtClean="0">
                  <a:latin typeface="Trebuchet MS" pitchFamily="34" charset="0"/>
                </a:rPr>
                <a:t>12</a:t>
              </a:r>
              <a:r>
                <a:rPr lang="en-US" sz="1400" dirty="0" smtClean="0">
                  <a:solidFill>
                    <a:srgbClr val="FF00FF"/>
                  </a:solidFill>
                  <a:latin typeface="Trebuchet MS" pitchFamily="34" charset="0"/>
                </a:rPr>
                <a:t>	</a:t>
              </a:r>
              <a:r>
                <a:rPr lang="en-US" sz="1400" dirty="0" smtClean="0">
                  <a:latin typeface="Trebuchet MS" pitchFamily="34" charset="0"/>
                </a:rPr>
                <a:t>10</a:t>
              </a:r>
              <a:r>
                <a:rPr lang="en-US" sz="1400" dirty="0" smtClean="0">
                  <a:solidFill>
                    <a:srgbClr val="FF00FF"/>
                  </a:solidFill>
                  <a:latin typeface="Trebuchet MS" pitchFamily="34" charset="0"/>
                </a:rPr>
                <a:t>	</a:t>
              </a:r>
              <a:r>
                <a:rPr lang="en-US" sz="1400" dirty="0" smtClean="0">
                  <a:latin typeface="Trebuchet MS" pitchFamily="34" charset="0"/>
                </a:rPr>
                <a:t>8</a:t>
              </a:r>
              <a:r>
                <a:rPr lang="en-US" sz="1400" dirty="0" smtClean="0">
                  <a:solidFill>
                    <a:srgbClr val="FF00FF"/>
                  </a:solidFill>
                  <a:latin typeface="Trebuchet MS" pitchFamily="34" charset="0"/>
                </a:rPr>
                <a:t>	</a:t>
              </a:r>
              <a:r>
                <a:rPr lang="en-US" sz="1400" dirty="0" smtClean="0">
                  <a:latin typeface="Trebuchet MS" pitchFamily="34" charset="0"/>
                </a:rPr>
                <a:t>6</a:t>
              </a:r>
              <a:r>
                <a:rPr lang="en-US" sz="1400" dirty="0" smtClean="0">
                  <a:solidFill>
                    <a:srgbClr val="FF00FF"/>
                  </a:solidFill>
                  <a:latin typeface="Trebuchet MS" pitchFamily="34" charset="0"/>
                </a:rPr>
                <a:t>	</a:t>
              </a:r>
              <a:r>
                <a:rPr lang="en-US" sz="1400" dirty="0" smtClean="0">
                  <a:latin typeface="Trebuchet MS" pitchFamily="34" charset="0"/>
                </a:rPr>
                <a:t>4</a:t>
              </a:r>
              <a:r>
                <a:rPr lang="en-US" sz="1400" dirty="0" smtClean="0">
                  <a:solidFill>
                    <a:srgbClr val="FF00FF"/>
                  </a:solidFill>
                  <a:latin typeface="Trebuchet MS" pitchFamily="34" charset="0"/>
                </a:rPr>
                <a:t>	</a:t>
              </a:r>
              <a:r>
                <a:rPr lang="en-US" sz="1400" dirty="0" smtClean="0">
                  <a:latin typeface="Trebuchet MS" pitchFamily="34" charset="0"/>
                </a:rPr>
                <a:t>2</a:t>
              </a:r>
              <a:r>
                <a:rPr lang="en-US" sz="1400" dirty="0" smtClean="0">
                  <a:solidFill>
                    <a:srgbClr val="FF00FF"/>
                  </a:solidFill>
                  <a:latin typeface="Trebuchet MS" pitchFamily="34" charset="0"/>
                </a:rPr>
                <a:t>	</a:t>
              </a:r>
              <a:r>
                <a:rPr lang="en-US" sz="1400" dirty="0" smtClean="0">
                  <a:latin typeface="Trebuchet MS" pitchFamily="34" charset="0"/>
                </a:rPr>
                <a:t>0</a:t>
              </a:r>
              <a:endParaRPr lang="en-US" sz="1400" dirty="0">
                <a:latin typeface="Trebuchet MS" pitchFamily="34" charset="0"/>
              </a:endParaRPr>
            </a:p>
          </p:txBody>
        </p:sp>
        <p:cxnSp>
          <p:nvCxnSpPr>
            <p:cNvPr id="64" name="Straight Connector 63"/>
            <p:cNvCxnSpPr/>
            <p:nvPr/>
          </p:nvCxnSpPr>
          <p:spPr>
            <a:xfrm>
              <a:off x="1104900" y="2836220"/>
              <a:ext cx="6510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123005" y="3074345"/>
              <a:ext cx="6510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104900" y="3312470"/>
              <a:ext cx="6510528"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Freeform 66"/>
            <p:cNvSpPr/>
            <p:nvPr>
              <p:custDataLst>
                <p:tags r:id="rId9"/>
              </p:custDataLst>
            </p:nvPr>
          </p:nvSpPr>
          <p:spPr>
            <a:xfrm rot="5400000" flipH="1">
              <a:off x="2341154" y="3301131"/>
              <a:ext cx="499292" cy="4571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itchFamily="34" charset="0"/>
              </a:endParaRPr>
            </a:p>
          </p:txBody>
        </p:sp>
        <p:cxnSp>
          <p:nvCxnSpPr>
            <p:cNvPr id="68" name="Straight Connector 67"/>
            <p:cNvCxnSpPr>
              <a:stCxn id="67" idx="2"/>
            </p:cNvCxnSpPr>
            <p:nvPr/>
          </p:nvCxnSpPr>
          <p:spPr>
            <a:xfrm flipH="1" flipV="1">
              <a:off x="1123007" y="3570210"/>
              <a:ext cx="1444934" cy="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custDataLst>
                <p:tags r:id="rId10"/>
              </p:custDataLst>
            </p:nvPr>
          </p:nvSpPr>
          <p:spPr>
            <a:xfrm rot="16200000">
              <a:off x="346326" y="2994959"/>
              <a:ext cx="1017503" cy="307777"/>
            </a:xfrm>
            <a:prstGeom prst="rect">
              <a:avLst/>
            </a:prstGeom>
            <a:noFill/>
          </p:spPr>
          <p:txBody>
            <a:bodyPr wrap="square" rtlCol="0">
              <a:spAutoFit/>
            </a:bodyPr>
            <a:lstStyle/>
            <a:p>
              <a:pPr algn="ctr"/>
              <a:r>
                <a:rPr lang="en-US" sz="1400" dirty="0" smtClean="0">
                  <a:latin typeface="Trebuchet MS" pitchFamily="34" charset="0"/>
                </a:rPr>
                <a:t>Intensity</a:t>
              </a:r>
            </a:p>
          </p:txBody>
        </p:sp>
        <p:sp>
          <p:nvSpPr>
            <p:cNvPr id="70" name="TextBox 69"/>
            <p:cNvSpPr txBox="1"/>
            <p:nvPr>
              <p:custDataLst>
                <p:tags r:id="rId11"/>
              </p:custDataLst>
            </p:nvPr>
          </p:nvSpPr>
          <p:spPr>
            <a:xfrm>
              <a:off x="7696201" y="2983468"/>
              <a:ext cx="499645" cy="338554"/>
            </a:xfrm>
            <a:prstGeom prst="rect">
              <a:avLst/>
            </a:prstGeom>
            <a:noFill/>
          </p:spPr>
          <p:txBody>
            <a:bodyPr wrap="square" rtlCol="0">
              <a:spAutoFit/>
            </a:bodyPr>
            <a:lstStyle/>
            <a:p>
              <a:pPr algn="ctr"/>
              <a:r>
                <a:rPr lang="en-US" sz="1600" dirty="0">
                  <a:latin typeface="Trebuchet MS" pitchFamily="34" charset="0"/>
                </a:rPr>
                <a:t>B</a:t>
              </a:r>
              <a:r>
                <a:rPr lang="en-US" sz="1600" dirty="0" smtClean="0">
                  <a:latin typeface="Trebuchet MS" pitchFamily="34" charset="0"/>
                </a:rPr>
                <a:t>e</a:t>
              </a:r>
              <a:endParaRPr lang="en-US" sz="1600" dirty="0">
                <a:latin typeface="Trebuchet MS" pitchFamily="34" charset="0"/>
              </a:endParaRPr>
            </a:p>
          </p:txBody>
        </p:sp>
        <p:cxnSp>
          <p:nvCxnSpPr>
            <p:cNvPr id="71" name="Straight Connector 70"/>
            <p:cNvCxnSpPr>
              <a:stCxn id="77" idx="2"/>
            </p:cNvCxnSpPr>
            <p:nvPr/>
          </p:nvCxnSpPr>
          <p:spPr>
            <a:xfrm flipH="1" flipV="1">
              <a:off x="1104901" y="1665211"/>
              <a:ext cx="4076698" cy="83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12"/>
              </p:custDataLst>
            </p:nvPr>
          </p:nvSpPr>
          <p:spPr>
            <a:xfrm>
              <a:off x="2087013" y="2124075"/>
              <a:ext cx="5130427" cy="338554"/>
            </a:xfrm>
            <a:prstGeom prst="rect">
              <a:avLst/>
            </a:prstGeom>
            <a:noFill/>
          </p:spPr>
          <p:txBody>
            <a:bodyPr wrap="square" rtlCol="0">
              <a:spAutoFit/>
            </a:bodyPr>
            <a:lstStyle/>
            <a:p>
              <a:pPr algn="ctr"/>
              <a:r>
                <a:rPr lang="en-US" sz="1600" dirty="0" smtClean="0">
                  <a:latin typeface="Trebuchet MS" pitchFamily="34" charset="0"/>
                </a:rPr>
                <a:t>Binding Energy (MJ/</a:t>
              </a:r>
              <a:r>
                <a:rPr lang="en-US" sz="1600" dirty="0" err="1" smtClean="0">
                  <a:latin typeface="Trebuchet MS" pitchFamily="34" charset="0"/>
                </a:rPr>
                <a:t>mol</a:t>
              </a:r>
              <a:r>
                <a:rPr lang="en-US" sz="1600" dirty="0" smtClean="0">
                  <a:latin typeface="Trebuchet MS" pitchFamily="34" charset="0"/>
                </a:rPr>
                <a:t>)</a:t>
              </a:r>
              <a:endParaRPr lang="en-US" sz="1600" dirty="0">
                <a:latin typeface="Trebuchet MS" pitchFamily="34" charset="0"/>
              </a:endParaRPr>
            </a:p>
          </p:txBody>
        </p:sp>
        <p:sp>
          <p:nvSpPr>
            <p:cNvPr id="73" name="Rectangle 72"/>
            <p:cNvSpPr/>
            <p:nvPr>
              <p:custDataLst>
                <p:tags r:id="rId13"/>
              </p:custDataLst>
            </p:nvPr>
          </p:nvSpPr>
          <p:spPr>
            <a:xfrm>
              <a:off x="1104048" y="685800"/>
              <a:ext cx="6520053"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itchFamily="34" charset="0"/>
              </a:endParaRPr>
            </a:p>
          </p:txBody>
        </p:sp>
        <p:cxnSp>
          <p:nvCxnSpPr>
            <p:cNvPr id="74" name="Straight Connector 73"/>
            <p:cNvCxnSpPr/>
            <p:nvPr/>
          </p:nvCxnSpPr>
          <p:spPr>
            <a:xfrm>
              <a:off x="1094616" y="921695"/>
              <a:ext cx="6510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112721" y="1159820"/>
              <a:ext cx="6510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94616" y="1397945"/>
              <a:ext cx="6510528"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Freeform 76"/>
            <p:cNvSpPr/>
            <p:nvPr>
              <p:custDataLst>
                <p:tags r:id="rId14"/>
              </p:custDataLst>
            </p:nvPr>
          </p:nvSpPr>
          <p:spPr>
            <a:xfrm rot="5400000" flipH="1">
              <a:off x="5065721" y="1513821"/>
              <a:ext cx="277474" cy="4571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itchFamily="34" charset="0"/>
              </a:endParaRPr>
            </a:p>
          </p:txBody>
        </p:sp>
        <p:cxnSp>
          <p:nvCxnSpPr>
            <p:cNvPr id="78" name="Straight Connector 77"/>
            <p:cNvCxnSpPr>
              <a:endCxn id="77" idx="0"/>
            </p:cNvCxnSpPr>
            <p:nvPr/>
          </p:nvCxnSpPr>
          <p:spPr>
            <a:xfrm flipH="1" flipV="1">
              <a:off x="5227318" y="1675418"/>
              <a:ext cx="240621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custDataLst>
                <p:tags r:id="rId15"/>
              </p:custDataLst>
            </p:nvPr>
          </p:nvSpPr>
          <p:spPr>
            <a:xfrm>
              <a:off x="1010985" y="1937921"/>
              <a:ext cx="6751984" cy="307777"/>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400" dirty="0" smtClean="0">
                  <a:latin typeface="Trebuchet MS" pitchFamily="34" charset="0"/>
                </a:rPr>
                <a:t>14</a:t>
              </a:r>
              <a:r>
                <a:rPr lang="en-US" sz="1400" dirty="0" smtClean="0">
                  <a:solidFill>
                    <a:srgbClr val="FF00FF"/>
                  </a:solidFill>
                  <a:latin typeface="Trebuchet MS" pitchFamily="34" charset="0"/>
                </a:rPr>
                <a:t>	</a:t>
              </a:r>
              <a:r>
                <a:rPr lang="en-US" sz="1400" dirty="0" smtClean="0">
                  <a:latin typeface="Trebuchet MS" pitchFamily="34" charset="0"/>
                </a:rPr>
                <a:t>12</a:t>
              </a:r>
              <a:r>
                <a:rPr lang="en-US" sz="1400" dirty="0" smtClean="0">
                  <a:solidFill>
                    <a:srgbClr val="FF00FF"/>
                  </a:solidFill>
                  <a:latin typeface="Trebuchet MS" pitchFamily="34" charset="0"/>
                </a:rPr>
                <a:t>	</a:t>
              </a:r>
              <a:r>
                <a:rPr lang="en-US" sz="1400" dirty="0" smtClean="0">
                  <a:latin typeface="Trebuchet MS" pitchFamily="34" charset="0"/>
                </a:rPr>
                <a:t>10</a:t>
              </a:r>
              <a:r>
                <a:rPr lang="en-US" sz="1400" dirty="0" smtClean="0">
                  <a:solidFill>
                    <a:srgbClr val="FF00FF"/>
                  </a:solidFill>
                  <a:latin typeface="Trebuchet MS" pitchFamily="34" charset="0"/>
                </a:rPr>
                <a:t>	</a:t>
              </a:r>
              <a:r>
                <a:rPr lang="en-US" sz="1400" dirty="0" smtClean="0">
                  <a:latin typeface="Trebuchet MS" pitchFamily="34" charset="0"/>
                </a:rPr>
                <a:t>8</a:t>
              </a:r>
              <a:r>
                <a:rPr lang="en-US" sz="1400" dirty="0" smtClean="0">
                  <a:solidFill>
                    <a:srgbClr val="FF00FF"/>
                  </a:solidFill>
                  <a:latin typeface="Trebuchet MS" pitchFamily="34" charset="0"/>
                </a:rPr>
                <a:t>	</a:t>
              </a:r>
              <a:r>
                <a:rPr lang="en-US" sz="1400" dirty="0" smtClean="0">
                  <a:latin typeface="Trebuchet MS" pitchFamily="34" charset="0"/>
                </a:rPr>
                <a:t>6</a:t>
              </a:r>
              <a:r>
                <a:rPr lang="en-US" sz="1400" dirty="0" smtClean="0">
                  <a:solidFill>
                    <a:srgbClr val="FF00FF"/>
                  </a:solidFill>
                  <a:latin typeface="Trebuchet MS" pitchFamily="34" charset="0"/>
                </a:rPr>
                <a:t>	</a:t>
              </a:r>
              <a:r>
                <a:rPr lang="en-US" sz="1400" dirty="0" smtClean="0">
                  <a:latin typeface="Trebuchet MS" pitchFamily="34" charset="0"/>
                </a:rPr>
                <a:t>4</a:t>
              </a:r>
              <a:r>
                <a:rPr lang="en-US" sz="1400" dirty="0" smtClean="0">
                  <a:solidFill>
                    <a:srgbClr val="FF00FF"/>
                  </a:solidFill>
                  <a:latin typeface="Trebuchet MS" pitchFamily="34" charset="0"/>
                </a:rPr>
                <a:t>	</a:t>
              </a:r>
              <a:r>
                <a:rPr lang="en-US" sz="1400" dirty="0" smtClean="0">
                  <a:latin typeface="Trebuchet MS" pitchFamily="34" charset="0"/>
                </a:rPr>
                <a:t>2</a:t>
              </a:r>
              <a:r>
                <a:rPr lang="en-US" sz="1400" dirty="0" smtClean="0">
                  <a:solidFill>
                    <a:srgbClr val="FF00FF"/>
                  </a:solidFill>
                  <a:latin typeface="Trebuchet MS" pitchFamily="34" charset="0"/>
                </a:rPr>
                <a:t>	</a:t>
              </a:r>
              <a:r>
                <a:rPr lang="en-US" sz="1400" dirty="0" smtClean="0">
                  <a:latin typeface="Trebuchet MS" pitchFamily="34" charset="0"/>
                </a:rPr>
                <a:t>0</a:t>
              </a:r>
              <a:endParaRPr lang="en-US" sz="1400" dirty="0">
                <a:latin typeface="Trebuchet MS" pitchFamily="34" charset="0"/>
              </a:endParaRPr>
            </a:p>
          </p:txBody>
        </p:sp>
        <p:sp>
          <p:nvSpPr>
            <p:cNvPr id="80" name="TextBox 79"/>
            <p:cNvSpPr txBox="1"/>
            <p:nvPr>
              <p:custDataLst>
                <p:tags r:id="rId16"/>
              </p:custDataLst>
            </p:nvPr>
          </p:nvSpPr>
          <p:spPr>
            <a:xfrm>
              <a:off x="7696200" y="1068943"/>
              <a:ext cx="499645" cy="338554"/>
            </a:xfrm>
            <a:prstGeom prst="rect">
              <a:avLst/>
            </a:prstGeom>
            <a:noFill/>
          </p:spPr>
          <p:txBody>
            <a:bodyPr wrap="square" rtlCol="0">
              <a:spAutoFit/>
            </a:bodyPr>
            <a:lstStyle/>
            <a:p>
              <a:pPr algn="ctr"/>
              <a:r>
                <a:rPr lang="en-US" sz="1600" dirty="0" smtClean="0">
                  <a:latin typeface="Trebuchet MS" pitchFamily="34" charset="0"/>
                </a:rPr>
                <a:t>Li</a:t>
              </a:r>
              <a:endParaRPr lang="en-US" sz="1600" dirty="0">
                <a:latin typeface="Trebuchet MS" pitchFamily="34" charset="0"/>
              </a:endParaRPr>
            </a:p>
          </p:txBody>
        </p:sp>
        <p:cxnSp>
          <p:nvCxnSpPr>
            <p:cNvPr id="81" name="Straight Arrow Connector 80"/>
            <p:cNvCxnSpPr/>
            <p:nvPr/>
          </p:nvCxnSpPr>
          <p:spPr>
            <a:xfrm flipV="1">
              <a:off x="1020417" y="2640096"/>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custDataLst>
                <p:tags r:id="rId17"/>
              </p:custDataLst>
            </p:nvPr>
          </p:nvSpPr>
          <p:spPr>
            <a:xfrm rot="16200000">
              <a:off x="346326" y="1089959"/>
              <a:ext cx="1017503" cy="307777"/>
            </a:xfrm>
            <a:prstGeom prst="rect">
              <a:avLst/>
            </a:prstGeom>
            <a:noFill/>
          </p:spPr>
          <p:txBody>
            <a:bodyPr wrap="square" rtlCol="0">
              <a:spAutoFit/>
            </a:bodyPr>
            <a:lstStyle/>
            <a:p>
              <a:pPr algn="ctr"/>
              <a:r>
                <a:rPr lang="en-US" sz="1400" dirty="0" smtClean="0">
                  <a:latin typeface="Trebuchet MS" pitchFamily="34" charset="0"/>
                </a:rPr>
                <a:t>Intensity</a:t>
              </a:r>
            </a:p>
          </p:txBody>
        </p:sp>
        <p:cxnSp>
          <p:nvCxnSpPr>
            <p:cNvPr id="83" name="Straight Arrow Connector 82"/>
            <p:cNvCxnSpPr/>
            <p:nvPr/>
          </p:nvCxnSpPr>
          <p:spPr>
            <a:xfrm flipV="1">
              <a:off x="1020417" y="735096"/>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127513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2" name="Picture 3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2316"/>
          <a:stretch/>
        </p:blipFill>
        <p:spPr bwMode="auto">
          <a:xfrm>
            <a:off x="1295400" y="3672393"/>
            <a:ext cx="7315200" cy="189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custDataLst>
              <p:tags r:id="rId2"/>
            </p:custDataLst>
          </p:nvPr>
        </p:nvSpPr>
        <p:spPr/>
        <p:txBody>
          <a:bodyPr/>
          <a:lstStyle/>
          <a:p>
            <a:r>
              <a:rPr lang="en-US" dirty="0" smtClean="0"/>
              <a:t>Sample Question #3</a:t>
            </a:r>
            <a:endParaRPr lang="en-US" dirty="0"/>
          </a:p>
        </p:txBody>
      </p:sp>
      <p:sp>
        <p:nvSpPr>
          <p:cNvPr id="4" name="Content Placeholder 3"/>
          <p:cNvSpPr>
            <a:spLocks noGrp="1"/>
          </p:cNvSpPr>
          <p:nvPr>
            <p:ph type="body" sz="quarter" idx="11"/>
            <p:custDataLst>
              <p:tags r:id="rId3"/>
            </p:custDataLst>
          </p:nvPr>
        </p:nvSpPr>
        <p:spPr/>
        <p:txBody>
          <a:bodyPr>
            <a:noAutofit/>
          </a:bodyPr>
          <a:lstStyle/>
          <a:p>
            <a:pPr marL="0" indent="0"/>
            <a:r>
              <a:rPr lang="en-US" sz="1600" dirty="0"/>
              <a:t>Given the photoelectron spectra above for phosphorus, P, and sulfur, S, which of the following best explains why the 2p peak for S is further to the left than the 2p peak for P, but the 3p peak for S is further to the right than the 3p peak for P?</a:t>
            </a:r>
          </a:p>
        </p:txBody>
      </p:sp>
      <p:sp>
        <p:nvSpPr>
          <p:cNvPr id="5" name="Content Placeholder 3"/>
          <p:cNvSpPr txBox="1">
            <a:spLocks/>
          </p:cNvSpPr>
          <p:nvPr>
            <p:custDataLst>
              <p:tags r:id="rId4"/>
            </p:custDataLst>
          </p:nvPr>
        </p:nvSpPr>
        <p:spPr>
          <a:xfrm>
            <a:off x="457200" y="5785512"/>
            <a:ext cx="8229600" cy="10668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1100" dirty="0" smtClean="0">
                <a:latin typeface="Trebuchet MS" pitchFamily="34" charset="0"/>
              </a:rPr>
              <a:t>(A) S </a:t>
            </a:r>
            <a:r>
              <a:rPr lang="en-US" sz="1100" dirty="0">
                <a:latin typeface="Trebuchet MS" pitchFamily="34" charset="0"/>
              </a:rPr>
              <a:t>has a greater effective nuclear charge than P, and the 3p sublevel in S has greater electron repulsions than in P.</a:t>
            </a:r>
          </a:p>
          <a:p>
            <a:pPr marL="0" lvl="0" indent="0">
              <a:buNone/>
            </a:pPr>
            <a:r>
              <a:rPr lang="en-US" sz="1100" dirty="0" smtClean="0">
                <a:latin typeface="Trebuchet MS" pitchFamily="34" charset="0"/>
              </a:rPr>
              <a:t>(B) S </a:t>
            </a:r>
            <a:r>
              <a:rPr lang="en-US" sz="1100" dirty="0">
                <a:latin typeface="Trebuchet MS" pitchFamily="34" charset="0"/>
              </a:rPr>
              <a:t>has a greater effective nuclear charge than P, and the 3p sublevel is more heavily shielded in S than in P.</a:t>
            </a:r>
          </a:p>
          <a:p>
            <a:pPr marL="0" lvl="0" indent="0">
              <a:buNone/>
            </a:pPr>
            <a:r>
              <a:rPr lang="en-US" sz="1100" dirty="0" smtClean="0">
                <a:latin typeface="Trebuchet MS" pitchFamily="34" charset="0"/>
              </a:rPr>
              <a:t>(C) S </a:t>
            </a:r>
            <a:r>
              <a:rPr lang="en-US" sz="1100" dirty="0">
                <a:latin typeface="Trebuchet MS" pitchFamily="34" charset="0"/>
              </a:rPr>
              <a:t>has a greater number of electrons than P, so the third energy level is further from the nucleus in S than in P.</a:t>
            </a:r>
          </a:p>
          <a:p>
            <a:pPr marL="0" lvl="0" indent="0">
              <a:buNone/>
            </a:pPr>
            <a:r>
              <a:rPr lang="en-US" sz="1100" dirty="0" smtClean="0">
                <a:latin typeface="Trebuchet MS" pitchFamily="34" charset="0"/>
              </a:rPr>
              <a:t>(D) S </a:t>
            </a:r>
            <a:r>
              <a:rPr lang="en-US" sz="1100" dirty="0">
                <a:latin typeface="Trebuchet MS" pitchFamily="34" charset="0"/>
              </a:rPr>
              <a:t>has a greater number of electrons than P, so the </a:t>
            </a:r>
            <a:r>
              <a:rPr lang="en-US" sz="1100" dirty="0" err="1">
                <a:latin typeface="Trebuchet MS" pitchFamily="34" charset="0"/>
              </a:rPr>
              <a:t>Coulombic</a:t>
            </a:r>
            <a:r>
              <a:rPr lang="en-US" sz="1100" dirty="0">
                <a:latin typeface="Trebuchet MS" pitchFamily="34" charset="0"/>
              </a:rPr>
              <a:t> attraction between the electron cloud and the nucleus is greater in S than in P.</a:t>
            </a:r>
          </a:p>
        </p:txBody>
      </p:sp>
      <p:sp>
        <p:nvSpPr>
          <p:cNvPr id="9" name="Rounded Rectangle 8" descr="Answer=A"/>
          <p:cNvSpPr/>
          <p:nvPr>
            <p:custDataLst>
              <p:tags r:id="rId5"/>
            </p:custDataLst>
          </p:nvPr>
        </p:nvSpPr>
        <p:spPr>
          <a:xfrm>
            <a:off x="457200" y="5756937"/>
            <a:ext cx="8229600" cy="2667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0" name="Picture 2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1968"/>
          <a:stretch/>
        </p:blipFill>
        <p:spPr bwMode="auto">
          <a:xfrm>
            <a:off x="1295400" y="1609732"/>
            <a:ext cx="7315200" cy="206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custDataLst>
              <p:tags r:id="rId6"/>
            </p:custDataLst>
          </p:nvPr>
        </p:nvSpPr>
        <p:spPr>
          <a:xfrm>
            <a:off x="3762375" y="5397057"/>
            <a:ext cx="1752600" cy="276999"/>
          </a:xfrm>
          <a:prstGeom prst="rect">
            <a:avLst/>
          </a:prstGeom>
          <a:noFill/>
        </p:spPr>
        <p:txBody>
          <a:bodyPr wrap="square" rtlCol="0">
            <a:spAutoFit/>
          </a:bodyPr>
          <a:lstStyle/>
          <a:p>
            <a:pPr algn="ctr"/>
            <a:r>
              <a:rPr lang="en-US" sz="1200" dirty="0" smtClean="0"/>
              <a:t>Binding Energy</a:t>
            </a:r>
            <a:endParaRPr lang="en-US" sz="1200" dirty="0"/>
          </a:p>
        </p:txBody>
      </p:sp>
    </p:spTree>
    <p:custDataLst>
      <p:tags r:id="rId1"/>
    </p:custDataLst>
    <p:extLst>
      <p:ext uri="{BB962C8B-B14F-4D97-AF65-F5344CB8AC3E}">
        <p14:creationId xmlns:p14="http://schemas.microsoft.com/office/powerpoint/2010/main" val="2127513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70"/>
                                        </p:tgtEl>
                                        <p:attrNameLst>
                                          <p:attrName>style.visibility</p:attrName>
                                        </p:attrNameLst>
                                      </p:cBhvr>
                                      <p:to>
                                        <p:strVal val="visible"/>
                                      </p:to>
                                    </p:set>
                                    <p:animEffect transition="in" filter="fade">
                                      <p:cBhvr>
                                        <p:cTn id="11" dur="500"/>
                                        <p:tgtEl>
                                          <p:spTgt spid="2070"/>
                                        </p:tgtEl>
                                      </p:cBhvr>
                                    </p:animEffect>
                                  </p:childTnLst>
                                </p:cTn>
                              </p:par>
                              <p:par>
                                <p:cTn id="12" presetID="10" presetClass="entr" presetSubtype="0" fill="hold" nodeType="withEffect">
                                  <p:stCondLst>
                                    <p:cond delay="0"/>
                                  </p:stCondLst>
                                  <p:childTnLst>
                                    <p:set>
                                      <p:cBhvr>
                                        <p:cTn id="13" dur="1" fill="hold">
                                          <p:stCondLst>
                                            <p:cond delay="0"/>
                                          </p:stCondLst>
                                        </p:cTn>
                                        <p:tgtEl>
                                          <p:spTgt spid="2082"/>
                                        </p:tgtEl>
                                        <p:attrNameLst>
                                          <p:attrName>style.visibility</p:attrName>
                                        </p:attrNameLst>
                                      </p:cBhvr>
                                      <p:to>
                                        <p:strVal val="visible"/>
                                      </p:to>
                                    </p:set>
                                    <p:animEffect transition="in" filter="fade">
                                      <p:cBhvr>
                                        <p:cTn id="14" dur="500"/>
                                        <p:tgtEl>
                                          <p:spTgt spid="208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9" grpId="0" animBg="1"/>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custDataLst>
              <p:tags r:id="rId2"/>
            </p:custDataLst>
          </p:nvPr>
        </p:nvSpPr>
        <p:spPr/>
        <p:txBody>
          <a:bodyPr/>
          <a:lstStyle/>
          <a:p>
            <a:r>
              <a:rPr lang="en-US" dirty="0" smtClean="0"/>
              <a:t>Sample Question #4</a:t>
            </a:r>
            <a:endParaRPr lang="en-US" dirty="0"/>
          </a:p>
        </p:txBody>
      </p:sp>
      <p:sp>
        <p:nvSpPr>
          <p:cNvPr id="4" name="Content Placeholder 3"/>
          <p:cNvSpPr>
            <a:spLocks noGrp="1"/>
          </p:cNvSpPr>
          <p:nvPr>
            <p:ph type="body" sz="quarter" idx="11"/>
            <p:custDataLst>
              <p:tags r:id="rId3"/>
            </p:custDataLst>
          </p:nvPr>
        </p:nvSpPr>
        <p:spPr>
          <a:xfrm>
            <a:off x="220280" y="914619"/>
            <a:ext cx="8083550" cy="914181"/>
          </a:xfrm>
        </p:spPr>
        <p:txBody>
          <a:bodyPr>
            <a:noAutofit/>
          </a:bodyPr>
          <a:lstStyle/>
          <a:p>
            <a:pPr marL="0" indent="0">
              <a:buNone/>
            </a:pPr>
            <a:r>
              <a:rPr lang="en-US" dirty="0" smtClean="0"/>
              <a:t>Looking at the complete spectra for Na and K below, which of the following would best explain the relative positioning of the 3s electrons?</a:t>
            </a:r>
          </a:p>
        </p:txBody>
      </p:sp>
      <p:grpSp>
        <p:nvGrpSpPr>
          <p:cNvPr id="126" name="Group 125"/>
          <p:cNvGrpSpPr/>
          <p:nvPr/>
        </p:nvGrpSpPr>
        <p:grpSpPr>
          <a:xfrm>
            <a:off x="609600" y="1820839"/>
            <a:ext cx="8261445" cy="4502504"/>
            <a:chOff x="609600" y="1820839"/>
            <a:chExt cx="8261445" cy="4502504"/>
          </a:xfrm>
        </p:grpSpPr>
        <p:cxnSp>
          <p:nvCxnSpPr>
            <p:cNvPr id="79" name="Straight Connector 78"/>
            <p:cNvCxnSpPr/>
            <p:nvPr/>
          </p:nvCxnSpPr>
          <p:spPr>
            <a:xfrm flipH="1" flipV="1">
              <a:off x="2126065" y="3277872"/>
              <a:ext cx="2270535" cy="52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5" idx="2"/>
              <a:endCxn id="94" idx="0"/>
            </p:cNvCxnSpPr>
            <p:nvPr/>
          </p:nvCxnSpPr>
          <p:spPr>
            <a:xfrm flipH="1">
              <a:off x="8051671" y="3300528"/>
              <a:ext cx="129343" cy="61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396600" y="3285187"/>
              <a:ext cx="3609353" cy="215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custDataLst>
                <p:tags r:id="rId4"/>
              </p:custDataLst>
            </p:nvPr>
          </p:nvSpPr>
          <p:spPr>
            <a:xfrm>
              <a:off x="2282194" y="3665035"/>
              <a:ext cx="5089695"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83" name="Rectangle 82"/>
            <p:cNvSpPr/>
            <p:nvPr>
              <p:custDataLst>
                <p:tags r:id="rId5"/>
              </p:custDataLst>
            </p:nvPr>
          </p:nvSpPr>
          <p:spPr>
            <a:xfrm>
              <a:off x="1060550" y="2064835"/>
              <a:ext cx="729492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1060550" y="23696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059705" y="25220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077666" y="26744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059705" y="28268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077666" y="29792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059705" y="31316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059705" y="2217235"/>
              <a:ext cx="7294920"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custDataLst>
                <p:tags r:id="rId6"/>
              </p:custDataLst>
            </p:nvPr>
          </p:nvSpPr>
          <p:spPr>
            <a:xfrm rot="16200000">
              <a:off x="-67520" y="2498804"/>
              <a:ext cx="1691796" cy="335866"/>
            </a:xfrm>
            <a:prstGeom prst="rect">
              <a:avLst/>
            </a:prstGeom>
            <a:noFill/>
          </p:spPr>
          <p:txBody>
            <a:bodyPr wrap="square" rtlCol="0">
              <a:spAutoFit/>
            </a:bodyPr>
            <a:lstStyle/>
            <a:p>
              <a:pPr algn="ctr"/>
              <a:r>
                <a:rPr lang="en-US" sz="1600" dirty="0" smtClean="0"/>
                <a:t>Intensity (c/s)</a:t>
              </a:r>
            </a:p>
          </p:txBody>
        </p:sp>
        <p:sp>
          <p:nvSpPr>
            <p:cNvPr id="92" name="Freeform 91"/>
            <p:cNvSpPr/>
            <p:nvPr>
              <p:custDataLst>
                <p:tags r:id="rId7"/>
              </p:custDataLst>
            </p:nvPr>
          </p:nvSpPr>
          <p:spPr>
            <a:xfrm rot="5400000" flipH="1">
              <a:off x="1957489" y="3109296"/>
              <a:ext cx="291324" cy="4582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flipH="1" flipV="1">
              <a:off x="1076821" y="3282041"/>
              <a:ext cx="1003417" cy="1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Freeform 93"/>
            <p:cNvSpPr/>
            <p:nvPr>
              <p:custDataLst>
                <p:tags r:id="rId8"/>
              </p:custDataLst>
            </p:nvPr>
          </p:nvSpPr>
          <p:spPr>
            <a:xfrm rot="5400000" flipH="1">
              <a:off x="7944350" y="3199404"/>
              <a:ext cx="168923" cy="4571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custDataLst>
                <p:tags r:id="rId9"/>
              </p:custDataLst>
            </p:nvPr>
          </p:nvSpPr>
          <p:spPr>
            <a:xfrm rot="5400000" flipH="1">
              <a:off x="7751874" y="2813578"/>
              <a:ext cx="922287" cy="64008"/>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a:stCxn id="97" idx="2"/>
              <a:endCxn id="95" idx="0"/>
            </p:cNvCxnSpPr>
            <p:nvPr/>
          </p:nvCxnSpPr>
          <p:spPr>
            <a:xfrm flipH="1">
              <a:off x="8245022" y="3304473"/>
              <a:ext cx="48887" cy="2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Freeform 96"/>
            <p:cNvSpPr/>
            <p:nvPr>
              <p:custDataLst>
                <p:tags r:id="rId10"/>
              </p:custDataLst>
            </p:nvPr>
          </p:nvSpPr>
          <p:spPr>
            <a:xfrm rot="5400000" flipH="1">
              <a:off x="8232689" y="3199024"/>
              <a:ext cx="167796" cy="4535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stCxn id="97" idx="0"/>
              <a:endCxn id="97" idx="0"/>
            </p:cNvCxnSpPr>
            <p:nvPr/>
          </p:nvCxnSpPr>
          <p:spPr>
            <a:xfrm>
              <a:off x="8339266" y="3305601"/>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custDataLst>
                <p:tags r:id="rId11"/>
              </p:custDataLst>
            </p:nvPr>
          </p:nvSpPr>
          <p:spPr>
            <a:xfrm>
              <a:off x="966535" y="3478881"/>
              <a:ext cx="7614875" cy="338554"/>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600" dirty="0" smtClean="0"/>
                <a:t>130</a:t>
              </a:r>
              <a:r>
                <a:rPr lang="en-US" sz="1600" dirty="0" smtClean="0">
                  <a:solidFill>
                    <a:srgbClr val="FF00FF"/>
                  </a:solidFill>
                </a:rPr>
                <a:t>	</a:t>
              </a:r>
              <a:r>
                <a:rPr lang="en-US" sz="1600" dirty="0" smtClean="0"/>
                <a:t>105</a:t>
              </a:r>
              <a:r>
                <a:rPr lang="en-US" sz="1600" dirty="0" smtClean="0">
                  <a:solidFill>
                    <a:srgbClr val="FF00FF"/>
                  </a:solidFill>
                </a:rPr>
                <a:t>	</a:t>
              </a:r>
              <a:r>
                <a:rPr lang="en-US" sz="1600" dirty="0" smtClean="0"/>
                <a:t>90</a:t>
              </a:r>
              <a:r>
                <a:rPr lang="en-US" sz="1600" dirty="0" smtClean="0">
                  <a:solidFill>
                    <a:srgbClr val="FF00FF"/>
                  </a:solidFill>
                </a:rPr>
                <a:t>	</a:t>
              </a:r>
              <a:r>
                <a:rPr lang="en-US" sz="1600" dirty="0" smtClean="0"/>
                <a:t>75</a:t>
              </a:r>
              <a:r>
                <a:rPr lang="en-US" sz="1600" dirty="0" smtClean="0">
                  <a:solidFill>
                    <a:srgbClr val="FF00FF"/>
                  </a:solidFill>
                </a:rPr>
                <a:t>	</a:t>
              </a:r>
              <a:r>
                <a:rPr lang="en-US" sz="1600" dirty="0"/>
                <a:t>6</a:t>
              </a:r>
              <a:r>
                <a:rPr lang="en-US" sz="1600" dirty="0" smtClean="0"/>
                <a:t>0</a:t>
              </a:r>
              <a:r>
                <a:rPr lang="en-US" sz="1600" dirty="0" smtClean="0">
                  <a:solidFill>
                    <a:srgbClr val="FF00FF"/>
                  </a:solidFill>
                </a:rPr>
                <a:t>	</a:t>
              </a:r>
              <a:r>
                <a:rPr lang="en-US" sz="1600" dirty="0" smtClean="0"/>
                <a:t>45</a:t>
              </a:r>
              <a:r>
                <a:rPr lang="en-US" sz="1600" dirty="0" smtClean="0">
                  <a:solidFill>
                    <a:srgbClr val="FF00FF"/>
                  </a:solidFill>
                </a:rPr>
                <a:t>	</a:t>
              </a:r>
              <a:r>
                <a:rPr lang="en-US" sz="1600" dirty="0" smtClean="0"/>
                <a:t>30</a:t>
              </a:r>
              <a:r>
                <a:rPr lang="en-US" sz="1600" dirty="0" smtClean="0">
                  <a:solidFill>
                    <a:srgbClr val="FF00FF"/>
                  </a:solidFill>
                </a:rPr>
                <a:t>	</a:t>
              </a:r>
              <a:r>
                <a:rPr lang="en-US" sz="1600" dirty="0" smtClean="0"/>
                <a:t>15</a:t>
              </a:r>
              <a:r>
                <a:rPr lang="en-US" sz="1600" dirty="0" smtClean="0">
                  <a:solidFill>
                    <a:srgbClr val="FF00FF"/>
                  </a:solidFill>
                </a:rPr>
                <a:t>	</a:t>
              </a:r>
              <a:r>
                <a:rPr lang="en-US" sz="1600" dirty="0" smtClean="0"/>
                <a:t>0</a:t>
              </a:r>
              <a:endParaRPr lang="en-US" sz="1600" dirty="0"/>
            </a:p>
          </p:txBody>
        </p:sp>
        <p:cxnSp>
          <p:nvCxnSpPr>
            <p:cNvPr id="100" name="Straight Arrow Connector 99"/>
            <p:cNvCxnSpPr/>
            <p:nvPr/>
          </p:nvCxnSpPr>
          <p:spPr>
            <a:xfrm flipV="1">
              <a:off x="946312" y="2201523"/>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16" idx="2"/>
              <a:endCxn id="114" idx="0"/>
            </p:cNvCxnSpPr>
            <p:nvPr/>
          </p:nvCxnSpPr>
          <p:spPr>
            <a:xfrm flipH="1" flipV="1">
              <a:off x="2103151" y="5590311"/>
              <a:ext cx="5571118" cy="345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8" idx="2"/>
              <a:endCxn id="117" idx="0"/>
            </p:cNvCxnSpPr>
            <p:nvPr/>
          </p:nvCxnSpPr>
          <p:spPr>
            <a:xfrm flipH="1">
              <a:off x="7959380" y="5623224"/>
              <a:ext cx="290584" cy="74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16" idx="0"/>
              <a:endCxn id="117" idx="2"/>
            </p:cNvCxnSpPr>
            <p:nvPr/>
          </p:nvCxnSpPr>
          <p:spPr>
            <a:xfrm flipV="1">
              <a:off x="7719627" y="5624479"/>
              <a:ext cx="181428" cy="24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custDataLst>
                <p:tags r:id="rId12"/>
              </p:custDataLst>
            </p:nvPr>
          </p:nvSpPr>
          <p:spPr>
            <a:xfrm>
              <a:off x="2281349" y="5984789"/>
              <a:ext cx="5089695"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105" name="Rectangle 104"/>
            <p:cNvSpPr/>
            <p:nvPr>
              <p:custDataLst>
                <p:tags r:id="rId13"/>
              </p:custDataLst>
            </p:nvPr>
          </p:nvSpPr>
          <p:spPr>
            <a:xfrm>
              <a:off x="1059705" y="4384589"/>
              <a:ext cx="729492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1059705" y="46893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058860" y="48417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076821" y="49941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58860" y="51465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76821" y="52989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058860" y="54513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058860" y="4536989"/>
              <a:ext cx="7294920" cy="0"/>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p:cNvSpPr txBox="1"/>
            <p:nvPr>
              <p:custDataLst>
                <p:tags r:id="rId14"/>
              </p:custDataLst>
            </p:nvPr>
          </p:nvSpPr>
          <p:spPr>
            <a:xfrm rot="16200000">
              <a:off x="-68365" y="4818558"/>
              <a:ext cx="1691796" cy="335866"/>
            </a:xfrm>
            <a:prstGeom prst="rect">
              <a:avLst/>
            </a:prstGeom>
            <a:noFill/>
          </p:spPr>
          <p:txBody>
            <a:bodyPr wrap="square" rtlCol="0">
              <a:spAutoFit/>
            </a:bodyPr>
            <a:lstStyle/>
            <a:p>
              <a:pPr algn="ctr"/>
              <a:r>
                <a:rPr lang="en-US" sz="1600" dirty="0" smtClean="0"/>
                <a:t>Intensity (c/s)</a:t>
              </a:r>
            </a:p>
          </p:txBody>
        </p:sp>
        <p:sp>
          <p:nvSpPr>
            <p:cNvPr id="114" name="Freeform 113"/>
            <p:cNvSpPr/>
            <p:nvPr>
              <p:custDataLst>
                <p:tags r:id="rId15"/>
              </p:custDataLst>
            </p:nvPr>
          </p:nvSpPr>
          <p:spPr>
            <a:xfrm rot="5400000" flipH="1">
              <a:off x="1934576" y="5421735"/>
              <a:ext cx="291324" cy="4582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stCxn id="114" idx="2"/>
            </p:cNvCxnSpPr>
            <p:nvPr/>
          </p:nvCxnSpPr>
          <p:spPr>
            <a:xfrm flipH="1" flipV="1">
              <a:off x="1077666" y="5587165"/>
              <a:ext cx="979658" cy="1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reeform 115"/>
            <p:cNvSpPr/>
            <p:nvPr>
              <p:custDataLst>
                <p:tags r:id="rId16"/>
              </p:custDataLst>
            </p:nvPr>
          </p:nvSpPr>
          <p:spPr>
            <a:xfrm rot="5400000" flipH="1">
              <a:off x="7543972" y="5451292"/>
              <a:ext cx="305951" cy="4535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custDataLst>
                <p:tags r:id="rId17"/>
              </p:custDataLst>
            </p:nvPr>
          </p:nvSpPr>
          <p:spPr>
            <a:xfrm rot="5400000" flipH="1">
              <a:off x="7469636" y="5140925"/>
              <a:ext cx="921161" cy="58325"/>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custDataLst>
                <p:tags r:id="rId18"/>
              </p:custDataLst>
            </p:nvPr>
          </p:nvSpPr>
          <p:spPr>
            <a:xfrm rot="5400000" flipH="1">
              <a:off x="8114072" y="5444106"/>
              <a:ext cx="317140" cy="4535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20" idx="2"/>
              <a:endCxn id="118" idx="0"/>
            </p:cNvCxnSpPr>
            <p:nvPr/>
          </p:nvCxnSpPr>
          <p:spPr>
            <a:xfrm>
              <a:off x="8293909" y="5624227"/>
              <a:ext cx="1412" cy="1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custDataLst>
                <p:tags r:id="rId19"/>
              </p:custDataLst>
            </p:nvPr>
          </p:nvSpPr>
          <p:spPr>
            <a:xfrm rot="5400000" flipH="1">
              <a:off x="8232689" y="5518778"/>
              <a:ext cx="167796" cy="4535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a:endCxn id="120" idx="0"/>
            </p:cNvCxnSpPr>
            <p:nvPr/>
          </p:nvCxnSpPr>
          <p:spPr>
            <a:xfrm flipH="1">
              <a:off x="8339266" y="5625355"/>
              <a:ext cx="162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custDataLst>
                <p:tags r:id="rId20"/>
              </p:custDataLst>
            </p:nvPr>
          </p:nvSpPr>
          <p:spPr>
            <a:xfrm>
              <a:off x="965689" y="5798635"/>
              <a:ext cx="7614875" cy="338554"/>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600" dirty="0" smtClean="0"/>
                <a:t>400</a:t>
              </a:r>
              <a:r>
                <a:rPr lang="en-US" sz="1600" dirty="0" smtClean="0">
                  <a:solidFill>
                    <a:srgbClr val="FF00FF"/>
                  </a:solidFill>
                </a:rPr>
                <a:t>	</a:t>
              </a:r>
              <a:r>
                <a:rPr lang="en-US" sz="1600" dirty="0" smtClean="0"/>
                <a:t>350</a:t>
              </a:r>
              <a:r>
                <a:rPr lang="en-US" sz="1600" dirty="0" smtClean="0">
                  <a:solidFill>
                    <a:srgbClr val="FF00FF"/>
                  </a:solidFill>
                </a:rPr>
                <a:t>	</a:t>
              </a:r>
              <a:r>
                <a:rPr lang="en-US" sz="1600" dirty="0" smtClean="0"/>
                <a:t>300</a:t>
              </a:r>
              <a:r>
                <a:rPr lang="en-US" sz="1600" dirty="0" smtClean="0">
                  <a:solidFill>
                    <a:srgbClr val="FF00FF"/>
                  </a:solidFill>
                </a:rPr>
                <a:t>	</a:t>
              </a:r>
              <a:r>
                <a:rPr lang="en-US" sz="1600" dirty="0" smtClean="0"/>
                <a:t>250</a:t>
              </a:r>
              <a:r>
                <a:rPr lang="en-US" sz="1600" dirty="0" smtClean="0">
                  <a:solidFill>
                    <a:srgbClr val="FF00FF"/>
                  </a:solidFill>
                </a:rPr>
                <a:t>	</a:t>
              </a:r>
              <a:r>
                <a:rPr lang="en-US" sz="1600" dirty="0" smtClean="0"/>
                <a:t>200</a:t>
              </a:r>
              <a:r>
                <a:rPr lang="en-US" sz="1600" dirty="0" smtClean="0">
                  <a:solidFill>
                    <a:srgbClr val="FF00FF"/>
                  </a:solidFill>
                </a:rPr>
                <a:t>	</a:t>
              </a:r>
              <a:r>
                <a:rPr lang="en-US" sz="1600" dirty="0" smtClean="0"/>
                <a:t>150</a:t>
              </a:r>
              <a:r>
                <a:rPr lang="en-US" sz="1600" dirty="0" smtClean="0">
                  <a:solidFill>
                    <a:srgbClr val="FF00FF"/>
                  </a:solidFill>
                </a:rPr>
                <a:t>	</a:t>
              </a:r>
              <a:r>
                <a:rPr lang="en-US" sz="1600" dirty="0" smtClean="0"/>
                <a:t>100</a:t>
              </a:r>
              <a:r>
                <a:rPr lang="en-US" sz="1600" dirty="0" smtClean="0">
                  <a:solidFill>
                    <a:srgbClr val="FF00FF"/>
                  </a:solidFill>
                </a:rPr>
                <a:t>	</a:t>
              </a:r>
              <a:r>
                <a:rPr lang="en-US" sz="1600" dirty="0"/>
                <a:t>5</a:t>
              </a:r>
              <a:r>
                <a:rPr lang="en-US" sz="1600" dirty="0" smtClean="0"/>
                <a:t>0</a:t>
              </a:r>
              <a:r>
                <a:rPr lang="en-US" sz="1600" dirty="0" smtClean="0">
                  <a:solidFill>
                    <a:srgbClr val="FF00FF"/>
                  </a:solidFill>
                </a:rPr>
                <a:t>	</a:t>
              </a:r>
              <a:r>
                <a:rPr lang="en-US" sz="1600" dirty="0" smtClean="0"/>
                <a:t>0</a:t>
              </a:r>
              <a:endParaRPr lang="en-US" sz="1600" dirty="0"/>
            </a:p>
          </p:txBody>
        </p:sp>
        <p:cxnSp>
          <p:nvCxnSpPr>
            <p:cNvPr id="123" name="Straight Arrow Connector 122"/>
            <p:cNvCxnSpPr/>
            <p:nvPr/>
          </p:nvCxnSpPr>
          <p:spPr>
            <a:xfrm flipV="1">
              <a:off x="945467" y="4521277"/>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custDataLst>
                <p:tags r:id="rId21"/>
              </p:custDataLst>
            </p:nvPr>
          </p:nvSpPr>
          <p:spPr>
            <a:xfrm>
              <a:off x="8329270" y="2481913"/>
              <a:ext cx="541775" cy="369332"/>
            </a:xfrm>
            <a:prstGeom prst="rect">
              <a:avLst/>
            </a:prstGeom>
            <a:noFill/>
          </p:spPr>
          <p:txBody>
            <a:bodyPr wrap="square" rtlCol="0">
              <a:spAutoFit/>
            </a:bodyPr>
            <a:lstStyle/>
            <a:p>
              <a:pPr algn="ctr"/>
              <a:r>
                <a:rPr lang="en-US" b="1" dirty="0" smtClean="0"/>
                <a:t>Na</a:t>
              </a:r>
              <a:endParaRPr lang="en-US" b="1" dirty="0"/>
            </a:p>
          </p:txBody>
        </p:sp>
        <p:sp>
          <p:nvSpPr>
            <p:cNvPr id="125" name="TextBox 124"/>
            <p:cNvSpPr txBox="1"/>
            <p:nvPr>
              <p:custDataLst>
                <p:tags r:id="rId22"/>
              </p:custDataLst>
            </p:nvPr>
          </p:nvSpPr>
          <p:spPr>
            <a:xfrm>
              <a:off x="8372586" y="4809523"/>
              <a:ext cx="389258" cy="369332"/>
            </a:xfrm>
            <a:prstGeom prst="rect">
              <a:avLst/>
            </a:prstGeom>
            <a:noFill/>
          </p:spPr>
          <p:txBody>
            <a:bodyPr wrap="square" rtlCol="0">
              <a:spAutoFit/>
            </a:bodyPr>
            <a:lstStyle/>
            <a:p>
              <a:pPr algn="ctr"/>
              <a:r>
                <a:rPr lang="en-US" b="1" dirty="0" smtClean="0"/>
                <a:t>K</a:t>
              </a:r>
              <a:endParaRPr lang="en-US" dirty="0"/>
            </a:p>
          </p:txBody>
        </p:sp>
      </p:grpSp>
    </p:spTree>
    <p:custDataLst>
      <p:tags r:id="rId1"/>
    </p:custDataLst>
    <p:extLst>
      <p:ext uri="{BB962C8B-B14F-4D97-AF65-F5344CB8AC3E}">
        <p14:creationId xmlns:p14="http://schemas.microsoft.com/office/powerpoint/2010/main" val="406673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chor="ctr">
            <a:normAutofit/>
          </a:bodyPr>
          <a:lstStyle/>
          <a:p>
            <a:r>
              <a:rPr lang="en-US" dirty="0" smtClean="0"/>
              <a:t>Sample Question #4a</a:t>
            </a:r>
            <a:endParaRPr lang="en-US" dirty="0"/>
          </a:p>
        </p:txBody>
      </p:sp>
      <p:sp>
        <p:nvSpPr>
          <p:cNvPr id="4" name="Content Placeholder 3"/>
          <p:cNvSpPr>
            <a:spLocks noGrp="1"/>
          </p:cNvSpPr>
          <p:nvPr>
            <p:ph type="body" sz="quarter" idx="11"/>
            <p:custDataLst>
              <p:tags r:id="rId3"/>
            </p:custDataLst>
          </p:nvPr>
        </p:nvSpPr>
        <p:spPr>
          <a:xfrm>
            <a:off x="220280" y="914620"/>
            <a:ext cx="8083550" cy="1623864"/>
          </a:xfrm>
        </p:spPr>
        <p:txBody>
          <a:bodyPr>
            <a:normAutofit/>
          </a:bodyPr>
          <a:lstStyle/>
          <a:p>
            <a:pPr marL="0" indent="0">
              <a:buNone/>
            </a:pPr>
            <a:r>
              <a:rPr lang="en-US" dirty="0" smtClean="0"/>
              <a:t>Looking at the spectra for Na and K below, which of the following would best explain the difference in binding energy for the 3s electrons?</a:t>
            </a:r>
          </a:p>
        </p:txBody>
      </p:sp>
      <p:sp>
        <p:nvSpPr>
          <p:cNvPr id="9" name="Rounded Rectangle 8" descr="Answer=A"/>
          <p:cNvSpPr/>
          <p:nvPr>
            <p:custDataLst>
              <p:tags r:id="rId4"/>
            </p:custDataLst>
          </p:nvPr>
        </p:nvSpPr>
        <p:spPr>
          <a:xfrm>
            <a:off x="457200" y="5029200"/>
            <a:ext cx="5867400" cy="443552"/>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9"/>
          <p:cNvGrpSpPr>
            <a:grpSpLocks noChangeAspect="1"/>
          </p:cNvGrpSpPr>
          <p:nvPr/>
        </p:nvGrpSpPr>
        <p:grpSpPr>
          <a:xfrm>
            <a:off x="163776" y="1923085"/>
            <a:ext cx="8775510" cy="2510163"/>
            <a:chOff x="652045" y="670404"/>
            <a:chExt cx="8034755" cy="2182750"/>
          </a:xfrm>
        </p:grpSpPr>
        <p:cxnSp>
          <p:nvCxnSpPr>
            <p:cNvPr id="31" name="Straight Connector 30"/>
            <p:cNvCxnSpPr>
              <a:stCxn id="44" idx="2"/>
              <a:endCxn id="42" idx="0"/>
            </p:cNvCxnSpPr>
            <p:nvPr/>
          </p:nvCxnSpPr>
          <p:spPr>
            <a:xfrm flipH="1">
              <a:off x="3226816" y="2155183"/>
              <a:ext cx="4393184" cy="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6"/>
              </p:custDataLst>
            </p:nvPr>
          </p:nvSpPr>
          <p:spPr>
            <a:xfrm>
              <a:off x="2337173" y="2514600"/>
              <a:ext cx="5130427"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33" name="Rectangle 32"/>
            <p:cNvSpPr/>
            <p:nvPr>
              <p:custDataLst>
                <p:tags r:id="rId7"/>
              </p:custDataLst>
            </p:nvPr>
          </p:nvSpPr>
          <p:spPr>
            <a:xfrm>
              <a:off x="1105752" y="914400"/>
              <a:ext cx="73533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105752" y="1219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04900" y="13716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23005" y="15240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04900" y="16764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23005" y="18288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04900"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04900" y="1066800"/>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8"/>
              </p:custDataLst>
            </p:nvPr>
          </p:nvSpPr>
          <p:spPr>
            <a:xfrm rot="16200000">
              <a:off x="-24576" y="1347025"/>
              <a:ext cx="1691796" cy="338554"/>
            </a:xfrm>
            <a:prstGeom prst="rect">
              <a:avLst/>
            </a:prstGeom>
            <a:noFill/>
          </p:spPr>
          <p:txBody>
            <a:bodyPr wrap="square" rtlCol="0">
              <a:spAutoFit/>
            </a:bodyPr>
            <a:lstStyle/>
            <a:p>
              <a:pPr algn="ctr"/>
              <a:r>
                <a:rPr lang="en-US" sz="1600" dirty="0" smtClean="0"/>
                <a:t>Intensity (c/s)</a:t>
              </a:r>
            </a:p>
          </p:txBody>
        </p:sp>
        <p:sp>
          <p:nvSpPr>
            <p:cNvPr id="42" name="Freeform 41"/>
            <p:cNvSpPr/>
            <p:nvPr>
              <p:custDataLst>
                <p:tags r:id="rId9"/>
              </p:custDataLst>
            </p:nvPr>
          </p:nvSpPr>
          <p:spPr>
            <a:xfrm rot="5400000" flipH="1">
              <a:off x="3039973" y="1969449"/>
              <a:ext cx="327491" cy="46194"/>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1104900" y="2161406"/>
              <a:ext cx="2075722" cy="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43"/>
            <p:cNvSpPr/>
            <p:nvPr>
              <p:custDataLst>
                <p:tags r:id="rId10"/>
              </p:custDataLst>
            </p:nvPr>
          </p:nvSpPr>
          <p:spPr>
            <a:xfrm rot="5400000" flipH="1">
              <a:off x="7558962" y="2049553"/>
              <a:ext cx="167796" cy="4572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0"/>
              <a:endCxn id="44" idx="0"/>
            </p:cNvCxnSpPr>
            <p:nvPr/>
          </p:nvCxnSpPr>
          <p:spPr>
            <a:xfrm>
              <a:off x="7665720" y="2156311"/>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custDataLst>
                <p:tags r:id="rId11"/>
              </p:custDataLst>
            </p:nvPr>
          </p:nvSpPr>
          <p:spPr>
            <a:xfrm>
              <a:off x="1010984" y="2328446"/>
              <a:ext cx="7675816" cy="294395"/>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600" dirty="0"/>
                <a:t>4</a:t>
              </a:r>
              <a:r>
                <a:rPr lang="en-US" sz="1600" dirty="0" smtClean="0">
                  <a:solidFill>
                    <a:srgbClr val="FF00FF"/>
                  </a:solidFill>
                </a:rPr>
                <a:t>	</a:t>
              </a:r>
              <a:r>
                <a:rPr lang="en-US" sz="1600" dirty="0" smtClean="0"/>
                <a:t>3.5</a:t>
              </a:r>
              <a:r>
                <a:rPr lang="en-US" sz="1600" dirty="0" smtClean="0">
                  <a:solidFill>
                    <a:srgbClr val="FF00FF"/>
                  </a:solidFill>
                </a:rPr>
                <a:t>	</a:t>
              </a:r>
              <a:r>
                <a:rPr lang="en-US" sz="1600" dirty="0"/>
                <a:t>3</a:t>
              </a:r>
              <a:r>
                <a:rPr lang="en-US" sz="1600" dirty="0" smtClean="0">
                  <a:solidFill>
                    <a:srgbClr val="FF00FF"/>
                  </a:solidFill>
                </a:rPr>
                <a:t>	</a:t>
              </a:r>
              <a:r>
                <a:rPr lang="en-US" sz="1600" dirty="0" smtClean="0"/>
                <a:t>2.5</a:t>
              </a:r>
              <a:r>
                <a:rPr lang="en-US" sz="1600" dirty="0" smtClean="0">
                  <a:solidFill>
                    <a:srgbClr val="FF00FF"/>
                  </a:solidFill>
                </a:rPr>
                <a:t>	</a:t>
              </a:r>
              <a:r>
                <a:rPr lang="en-US" sz="1600" dirty="0"/>
                <a:t>2</a:t>
              </a:r>
              <a:r>
                <a:rPr lang="en-US" sz="1600" dirty="0" smtClean="0">
                  <a:solidFill>
                    <a:srgbClr val="FF00FF"/>
                  </a:solidFill>
                </a:rPr>
                <a:t>	</a:t>
              </a:r>
              <a:r>
                <a:rPr lang="en-US" sz="1600" dirty="0" smtClean="0"/>
                <a:t>1.5</a:t>
              </a:r>
              <a:r>
                <a:rPr lang="en-US" sz="1600" dirty="0" smtClean="0">
                  <a:solidFill>
                    <a:srgbClr val="FF00FF"/>
                  </a:solidFill>
                </a:rPr>
                <a:t>	</a:t>
              </a:r>
              <a:r>
                <a:rPr lang="en-US" sz="1600" dirty="0" smtClean="0"/>
                <a:t>1</a:t>
              </a:r>
              <a:r>
                <a:rPr lang="en-US" sz="1600" dirty="0" smtClean="0">
                  <a:solidFill>
                    <a:srgbClr val="FF00FF"/>
                  </a:solidFill>
                </a:rPr>
                <a:t>	</a:t>
              </a:r>
              <a:r>
                <a:rPr lang="en-US" sz="1600" dirty="0" smtClean="0"/>
                <a:t>0.5</a:t>
              </a:r>
              <a:r>
                <a:rPr lang="en-US" sz="1600" dirty="0" smtClean="0">
                  <a:solidFill>
                    <a:srgbClr val="FF00FF"/>
                  </a:solidFill>
                </a:rPr>
                <a:t>	</a:t>
              </a:r>
              <a:r>
                <a:rPr lang="en-US" sz="1600" dirty="0" smtClean="0"/>
                <a:t>0</a:t>
              </a:r>
              <a:endParaRPr lang="en-US" sz="1600" dirty="0"/>
            </a:p>
          </p:txBody>
        </p:sp>
        <p:cxnSp>
          <p:nvCxnSpPr>
            <p:cNvPr id="47" name="Straight Arrow Connector 46"/>
            <p:cNvCxnSpPr/>
            <p:nvPr/>
          </p:nvCxnSpPr>
          <p:spPr>
            <a:xfrm flipV="1">
              <a:off x="990600" y="1051088"/>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custDataLst>
                <p:tags r:id="rId12"/>
              </p:custDataLst>
            </p:nvPr>
          </p:nvSpPr>
          <p:spPr>
            <a:xfrm>
              <a:off x="7433816" y="1049869"/>
              <a:ext cx="430887" cy="584775"/>
            </a:xfrm>
            <a:prstGeom prst="rect">
              <a:avLst/>
            </a:prstGeom>
            <a:noFill/>
          </p:spPr>
          <p:txBody>
            <a:bodyPr vert="vert270" wrap="square" rtlCol="0">
              <a:spAutoFit/>
            </a:bodyPr>
            <a:lstStyle/>
            <a:p>
              <a:pPr algn="ctr"/>
              <a:r>
                <a:rPr lang="en-US" sz="1600" b="1" dirty="0" smtClean="0"/>
                <a:t>Na-3s</a:t>
              </a:r>
              <a:endParaRPr lang="en-US" sz="1600" b="1" dirty="0"/>
            </a:p>
          </p:txBody>
        </p:sp>
        <p:cxnSp>
          <p:nvCxnSpPr>
            <p:cNvPr id="49" name="Straight Connector 48"/>
            <p:cNvCxnSpPr>
              <a:endCxn id="44" idx="0"/>
            </p:cNvCxnSpPr>
            <p:nvPr/>
          </p:nvCxnSpPr>
          <p:spPr>
            <a:xfrm flipH="1">
              <a:off x="7665720" y="2156311"/>
              <a:ext cx="7933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custDataLst>
                <p:tags r:id="rId13"/>
              </p:custDataLst>
            </p:nvPr>
          </p:nvSpPr>
          <p:spPr>
            <a:xfrm>
              <a:off x="2990798" y="990600"/>
              <a:ext cx="430887" cy="584775"/>
            </a:xfrm>
            <a:prstGeom prst="rect">
              <a:avLst/>
            </a:prstGeom>
            <a:noFill/>
          </p:spPr>
          <p:txBody>
            <a:bodyPr vert="vert270" wrap="square" rtlCol="0">
              <a:spAutoFit/>
            </a:bodyPr>
            <a:lstStyle/>
            <a:p>
              <a:pPr algn="ctr"/>
              <a:r>
                <a:rPr lang="en-US" sz="1600" b="1" dirty="0" smtClean="0"/>
                <a:t>K-3s</a:t>
              </a:r>
              <a:endParaRPr lang="en-US" sz="1600" b="1" dirty="0"/>
            </a:p>
          </p:txBody>
        </p:sp>
        <p:cxnSp>
          <p:nvCxnSpPr>
            <p:cNvPr id="51" name="Straight Arrow Connector 50"/>
            <p:cNvCxnSpPr/>
            <p:nvPr/>
          </p:nvCxnSpPr>
          <p:spPr>
            <a:xfrm flipH="1">
              <a:off x="3201153" y="1494182"/>
              <a:ext cx="2565" cy="3126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647610" y="1634644"/>
              <a:ext cx="2565" cy="3126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 name="Content Placeholder 3"/>
          <p:cNvSpPr txBox="1">
            <a:spLocks/>
          </p:cNvSpPr>
          <p:nvPr>
            <p:custDataLst>
              <p:tags r:id="rId5"/>
            </p:custDataLst>
          </p:nvPr>
        </p:nvSpPr>
        <p:spPr>
          <a:xfrm>
            <a:off x="533400" y="5022376"/>
            <a:ext cx="8229600" cy="1683224"/>
          </a:xfrm>
          <a:prstGeom prst="rect">
            <a:avLst/>
          </a:prstGeom>
        </p:spPr>
        <p:txBody>
          <a:bodyPr>
            <a:noAutofit/>
          </a:bodyPr>
          <a:lstStyle/>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K has a greater nuclear charge than Na</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K has more electron-electron repulsions than Na</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Na has one valence electron in the 3s sublevel</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Na has less electron shielding than K</a:t>
            </a:r>
          </a:p>
        </p:txBody>
      </p:sp>
    </p:spTree>
    <p:custDataLst>
      <p:tags r:id="rId1"/>
    </p:custDataLst>
    <p:extLst>
      <p:ext uri="{BB962C8B-B14F-4D97-AF65-F5344CB8AC3E}">
        <p14:creationId xmlns:p14="http://schemas.microsoft.com/office/powerpoint/2010/main" val="373816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custDataLst>
              <p:tags r:id="rId2"/>
            </p:custDataLst>
          </p:nvPr>
        </p:nvSpPr>
        <p:spPr>
          <a:xfrm>
            <a:off x="707064" y="1038478"/>
            <a:ext cx="1274135" cy="1274135"/>
          </a:xfrm>
          <a:prstGeom prst="ellipse">
            <a:avLst/>
          </a:prstGeom>
          <a:ln>
            <a:noFill/>
          </a:ln>
          <a:scene3d>
            <a:camera prst="orthographicFront"/>
            <a:lightRig rig="threePt" dir="t"/>
          </a:scene3d>
          <a:sp3d prstMaterial="matte">
            <a:bevelT w="685800" h="685800"/>
            <a:bevelB w="685800" h="685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804585" y="1038478"/>
            <a:ext cx="1386415" cy="1253533"/>
            <a:chOff x="2698531" y="406140"/>
            <a:chExt cx="1492469" cy="1349422"/>
          </a:xfrm>
        </p:grpSpPr>
        <p:sp>
          <p:nvSpPr>
            <p:cNvPr id="7" name="Freeform 6"/>
            <p:cNvSpPr/>
            <p:nvPr>
              <p:custDataLst>
                <p:tags r:id="rId45"/>
              </p:custDataLst>
            </p:nvPr>
          </p:nvSpPr>
          <p:spPr>
            <a:xfrm>
              <a:off x="2743200" y="406140"/>
              <a:ext cx="1434662" cy="1277733"/>
            </a:xfrm>
            <a:custGeom>
              <a:avLst/>
              <a:gdLst>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40069 w 1434662"/>
                <a:gd name="connsiteY14" fmla="*/ 961697 h 1277733"/>
                <a:gd name="connsiteX15" fmla="*/ 1292772 w 1434662"/>
                <a:gd name="connsiteY15" fmla="*/ 993228 h 1277733"/>
                <a:gd name="connsiteX16" fmla="*/ 1261241 w 1434662"/>
                <a:gd name="connsiteY16" fmla="*/ 1040524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40069 w 1434662"/>
                <a:gd name="connsiteY14" fmla="*/ 961697 h 1277733"/>
                <a:gd name="connsiteX15" fmla="*/ 1292772 w 1434662"/>
                <a:gd name="connsiteY15" fmla="*/ 993228 h 1277733"/>
                <a:gd name="connsiteX16" fmla="*/ 1290501 w 1434662"/>
                <a:gd name="connsiteY16" fmla="*/ 1077100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40069 w 1434662"/>
                <a:gd name="connsiteY14" fmla="*/ 961697 h 1277733"/>
                <a:gd name="connsiteX15" fmla="*/ 1336663 w 1434662"/>
                <a:gd name="connsiteY15" fmla="*/ 1022489 h 1277733"/>
                <a:gd name="connsiteX16" fmla="*/ 1290501 w 1434662"/>
                <a:gd name="connsiteY16" fmla="*/ 1077100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231722 w 1434662"/>
                <a:gd name="connsiteY0" fmla="*/ 146651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231722 w 1434662"/>
                <a:gd name="connsiteY41" fmla="*/ 146651 h 1277733"/>
                <a:gd name="connsiteX0" fmla="*/ 231722 w 1434662"/>
                <a:gd name="connsiteY0" fmla="*/ 146651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82319 w 1434662"/>
                <a:gd name="connsiteY33" fmla="*/ 774733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231722 w 1434662"/>
                <a:gd name="connsiteY41" fmla="*/ 146651 h 1277733"/>
                <a:gd name="connsiteX0" fmla="*/ 231722 w 1434662"/>
                <a:gd name="connsiteY0" fmla="*/ 146651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90434 w 1434662"/>
                <a:gd name="connsiteY10" fmla="*/ 3736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82319 w 1434662"/>
                <a:gd name="connsiteY33" fmla="*/ 774733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231722 w 1434662"/>
                <a:gd name="connsiteY41" fmla="*/ 146651 h 127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4662" h="1277733">
                  <a:moveTo>
                    <a:pt x="231722" y="146651"/>
                  </a:moveTo>
                  <a:cubicBezTo>
                    <a:pt x="273763" y="109865"/>
                    <a:pt x="275103" y="108524"/>
                    <a:pt x="299545" y="94593"/>
                  </a:cubicBezTo>
                  <a:cubicBezTo>
                    <a:pt x="323987" y="80662"/>
                    <a:pt x="353060" y="75718"/>
                    <a:pt x="378372" y="63062"/>
                  </a:cubicBezTo>
                  <a:cubicBezTo>
                    <a:pt x="527297" y="-11400"/>
                    <a:pt x="397843" y="35552"/>
                    <a:pt x="504497" y="0"/>
                  </a:cubicBezTo>
                  <a:cubicBezTo>
                    <a:pt x="573468" y="17243"/>
                    <a:pt x="566500" y="10656"/>
                    <a:pt x="630621" y="47297"/>
                  </a:cubicBezTo>
                  <a:cubicBezTo>
                    <a:pt x="667261" y="68234"/>
                    <a:pt x="681415" y="90213"/>
                    <a:pt x="725214" y="94593"/>
                  </a:cubicBezTo>
                  <a:cubicBezTo>
                    <a:pt x="814262" y="103498"/>
                    <a:pt x="903890" y="105104"/>
                    <a:pt x="993228" y="110359"/>
                  </a:cubicBezTo>
                  <a:cubicBezTo>
                    <a:pt x="1008993" y="120869"/>
                    <a:pt x="1023108" y="134426"/>
                    <a:pt x="1040524" y="141890"/>
                  </a:cubicBezTo>
                  <a:cubicBezTo>
                    <a:pt x="1070460" y="154720"/>
                    <a:pt x="1176834" y="169864"/>
                    <a:pt x="1198179" y="173421"/>
                  </a:cubicBezTo>
                  <a:cubicBezTo>
                    <a:pt x="1272272" y="247514"/>
                    <a:pt x="1308027" y="250415"/>
                    <a:pt x="1340069" y="283780"/>
                  </a:cubicBezTo>
                  <a:cubicBezTo>
                    <a:pt x="1372111" y="317145"/>
                    <a:pt x="1373646" y="343667"/>
                    <a:pt x="1390434" y="373611"/>
                  </a:cubicBezTo>
                  <a:cubicBezTo>
                    <a:pt x="1395689" y="478714"/>
                    <a:pt x="1395760" y="572021"/>
                    <a:pt x="1403131" y="630621"/>
                  </a:cubicBezTo>
                  <a:cubicBezTo>
                    <a:pt x="1410502" y="689221"/>
                    <a:pt x="1434662" y="725214"/>
                    <a:pt x="1434662" y="725214"/>
                  </a:cubicBezTo>
                  <a:cubicBezTo>
                    <a:pt x="1429407" y="783021"/>
                    <a:pt x="1428566" y="853125"/>
                    <a:pt x="1418897" y="898635"/>
                  </a:cubicBezTo>
                  <a:cubicBezTo>
                    <a:pt x="1409228" y="944145"/>
                    <a:pt x="1390351" y="977631"/>
                    <a:pt x="1376645" y="998273"/>
                  </a:cubicBezTo>
                  <a:cubicBezTo>
                    <a:pt x="1362939" y="1018915"/>
                    <a:pt x="1352429" y="1011979"/>
                    <a:pt x="1336663" y="1022489"/>
                  </a:cubicBezTo>
                  <a:cubicBezTo>
                    <a:pt x="1326153" y="1038254"/>
                    <a:pt x="1303450" y="1060305"/>
                    <a:pt x="1290501" y="1077100"/>
                  </a:cubicBezTo>
                  <a:cubicBezTo>
                    <a:pt x="1277552" y="1093896"/>
                    <a:pt x="1274357" y="1103082"/>
                    <a:pt x="1258970" y="1123262"/>
                  </a:cubicBezTo>
                  <a:cubicBezTo>
                    <a:pt x="1243583" y="1143442"/>
                    <a:pt x="1210938" y="1177811"/>
                    <a:pt x="1198179" y="1198180"/>
                  </a:cubicBezTo>
                  <a:cubicBezTo>
                    <a:pt x="1185420" y="1218549"/>
                    <a:pt x="1192795" y="1232499"/>
                    <a:pt x="1182414" y="1245476"/>
                  </a:cubicBezTo>
                  <a:cubicBezTo>
                    <a:pt x="1170577" y="1260272"/>
                    <a:pt x="1150883" y="1266497"/>
                    <a:pt x="1135117" y="1277007"/>
                  </a:cubicBezTo>
                  <a:cubicBezTo>
                    <a:pt x="1087821" y="1271752"/>
                    <a:pt x="1040091" y="1269512"/>
                    <a:pt x="993228" y="1261242"/>
                  </a:cubicBezTo>
                  <a:cubicBezTo>
                    <a:pt x="950552" y="1253711"/>
                    <a:pt x="867103" y="1229711"/>
                    <a:pt x="867103" y="1229711"/>
                  </a:cubicBezTo>
                  <a:cubicBezTo>
                    <a:pt x="819807" y="1234966"/>
                    <a:pt x="771381" y="1233934"/>
                    <a:pt x="725214" y="1245476"/>
                  </a:cubicBezTo>
                  <a:cubicBezTo>
                    <a:pt x="706832" y="1250071"/>
                    <a:pt x="696817" y="1275657"/>
                    <a:pt x="677917" y="1277007"/>
                  </a:cubicBezTo>
                  <a:cubicBezTo>
                    <a:pt x="620019" y="1281143"/>
                    <a:pt x="562304" y="1266497"/>
                    <a:pt x="504497" y="1261242"/>
                  </a:cubicBezTo>
                  <a:cubicBezTo>
                    <a:pt x="488731" y="1250732"/>
                    <a:pt x="470598" y="1243109"/>
                    <a:pt x="457200" y="1229711"/>
                  </a:cubicBezTo>
                  <a:cubicBezTo>
                    <a:pt x="443802" y="1216313"/>
                    <a:pt x="440465" y="1194251"/>
                    <a:pt x="425669" y="1182414"/>
                  </a:cubicBezTo>
                  <a:cubicBezTo>
                    <a:pt x="412692" y="1172033"/>
                    <a:pt x="394845" y="1168845"/>
                    <a:pt x="378372" y="1166649"/>
                  </a:cubicBezTo>
                  <a:cubicBezTo>
                    <a:pt x="315647" y="1158286"/>
                    <a:pt x="252248" y="1156138"/>
                    <a:pt x="189186" y="1150883"/>
                  </a:cubicBezTo>
                  <a:cubicBezTo>
                    <a:pt x="178676" y="1129862"/>
                    <a:pt x="169315" y="1108226"/>
                    <a:pt x="157655" y="1087821"/>
                  </a:cubicBezTo>
                  <a:cubicBezTo>
                    <a:pt x="148254" y="1071370"/>
                    <a:pt x="134598" y="1057472"/>
                    <a:pt x="126124" y="1040524"/>
                  </a:cubicBezTo>
                  <a:cubicBezTo>
                    <a:pt x="106720" y="1001715"/>
                    <a:pt x="100648" y="934962"/>
                    <a:pt x="94593" y="898635"/>
                  </a:cubicBezTo>
                  <a:cubicBezTo>
                    <a:pt x="99658" y="863183"/>
                    <a:pt x="115673" y="816425"/>
                    <a:pt x="82319" y="774733"/>
                  </a:cubicBezTo>
                  <a:cubicBezTo>
                    <a:pt x="70482" y="759937"/>
                    <a:pt x="63062" y="719959"/>
                    <a:pt x="47297" y="709449"/>
                  </a:cubicBezTo>
                  <a:lnTo>
                    <a:pt x="15766" y="614856"/>
                  </a:lnTo>
                  <a:lnTo>
                    <a:pt x="0" y="567559"/>
                  </a:lnTo>
                  <a:cubicBezTo>
                    <a:pt x="3709" y="545307"/>
                    <a:pt x="23875" y="393988"/>
                    <a:pt x="47297" y="378373"/>
                  </a:cubicBezTo>
                  <a:lnTo>
                    <a:pt x="94593" y="346842"/>
                  </a:lnTo>
                  <a:cubicBezTo>
                    <a:pt x="105103" y="315311"/>
                    <a:pt x="107688" y="279904"/>
                    <a:pt x="126124" y="252249"/>
                  </a:cubicBezTo>
                  <a:cubicBezTo>
                    <a:pt x="147145" y="220718"/>
                    <a:pt x="162389" y="130861"/>
                    <a:pt x="189186" y="157656"/>
                  </a:cubicBezTo>
                  <a:lnTo>
                    <a:pt x="231722" y="146651"/>
                  </a:lnTo>
                  <a:close/>
                </a:path>
              </a:pathLst>
            </a:custGeom>
            <a:ln w="38100" cmpd="thickThin">
              <a:gradFill flip="none" rotWithShape="1">
                <a:gsLst>
                  <a:gs pos="0">
                    <a:schemeClr val="tx2"/>
                  </a:gs>
                  <a:gs pos="57000">
                    <a:srgbClr val="85C2FF"/>
                  </a:gs>
                  <a:gs pos="86000">
                    <a:srgbClr val="C4D6EB"/>
                  </a:gs>
                  <a:gs pos="100000">
                    <a:srgbClr val="FFEBFA"/>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custDataLst>
                <p:tags r:id="rId46"/>
              </p:custDataLst>
            </p:nvPr>
          </p:nvSpPr>
          <p:spPr>
            <a:xfrm>
              <a:off x="3124200" y="7004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9" name="Oval 8"/>
            <p:cNvSpPr/>
            <p:nvPr>
              <p:custDataLst>
                <p:tags r:id="rId47"/>
              </p:custDataLst>
            </p:nvPr>
          </p:nvSpPr>
          <p:spPr>
            <a:xfrm>
              <a:off x="2971800" y="94808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0" name="Oval 9"/>
            <p:cNvSpPr/>
            <p:nvPr>
              <p:custDataLst>
                <p:tags r:id="rId48"/>
              </p:custDataLst>
            </p:nvPr>
          </p:nvSpPr>
          <p:spPr>
            <a:xfrm>
              <a:off x="3057525" y="12338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1" name="Oval 10"/>
            <p:cNvSpPr/>
            <p:nvPr>
              <p:custDataLst>
                <p:tags r:id="rId49"/>
              </p:custDataLst>
            </p:nvPr>
          </p:nvSpPr>
          <p:spPr>
            <a:xfrm>
              <a:off x="3667125" y="12338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2" name="Oval 11"/>
            <p:cNvSpPr/>
            <p:nvPr>
              <p:custDataLst>
                <p:tags r:id="rId50"/>
              </p:custDataLst>
            </p:nvPr>
          </p:nvSpPr>
          <p:spPr>
            <a:xfrm>
              <a:off x="3810000" y="7004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3" name="Oval 12"/>
            <p:cNvSpPr/>
            <p:nvPr>
              <p:custDataLst>
                <p:tags r:id="rId51"/>
              </p:custDataLst>
            </p:nvPr>
          </p:nvSpPr>
          <p:spPr>
            <a:xfrm>
              <a:off x="3479581" y="7004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4" name="Oval 13"/>
            <p:cNvSpPr/>
            <p:nvPr>
              <p:custDataLst>
                <p:tags r:id="rId52"/>
              </p:custDataLst>
            </p:nvPr>
          </p:nvSpPr>
          <p:spPr>
            <a:xfrm>
              <a:off x="3857625" y="102428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5" name="Oval 14"/>
            <p:cNvSpPr/>
            <p:nvPr>
              <p:custDataLst>
                <p:tags r:id="rId53"/>
              </p:custDataLst>
            </p:nvPr>
          </p:nvSpPr>
          <p:spPr>
            <a:xfrm>
              <a:off x="3429000" y="13862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6" name="Oval 15"/>
            <p:cNvSpPr/>
            <p:nvPr>
              <p:custDataLst>
                <p:tags r:id="rId54"/>
              </p:custDataLst>
            </p:nvPr>
          </p:nvSpPr>
          <p:spPr>
            <a:xfrm>
              <a:off x="3352800" y="102428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7" name="TextBox 16"/>
            <p:cNvSpPr txBox="1"/>
            <p:nvPr>
              <p:custDataLst>
                <p:tags r:id="rId55"/>
              </p:custDataLst>
            </p:nvPr>
          </p:nvSpPr>
          <p:spPr>
            <a:xfrm>
              <a:off x="3479581" y="807348"/>
              <a:ext cx="304800" cy="369332"/>
            </a:xfrm>
            <a:prstGeom prst="rect">
              <a:avLst/>
            </a:prstGeom>
            <a:noFill/>
          </p:spPr>
          <p:txBody>
            <a:bodyPr wrap="square" rtlCol="0">
              <a:spAutoFit/>
            </a:bodyPr>
            <a:lstStyle/>
            <a:p>
              <a:r>
                <a:rPr lang="en-US" dirty="0" smtClean="0"/>
                <a:t>+</a:t>
              </a:r>
              <a:endParaRPr lang="en-US" dirty="0"/>
            </a:p>
          </p:txBody>
        </p:sp>
        <p:sp>
          <p:nvSpPr>
            <p:cNvPr id="20" name="TextBox 19"/>
            <p:cNvSpPr txBox="1"/>
            <p:nvPr>
              <p:custDataLst>
                <p:tags r:id="rId56"/>
              </p:custDataLst>
            </p:nvPr>
          </p:nvSpPr>
          <p:spPr>
            <a:xfrm>
              <a:off x="3571875" y="438016"/>
              <a:ext cx="304800" cy="369332"/>
            </a:xfrm>
            <a:prstGeom prst="rect">
              <a:avLst/>
            </a:prstGeom>
            <a:noFill/>
          </p:spPr>
          <p:txBody>
            <a:bodyPr wrap="square" rtlCol="0">
              <a:spAutoFit/>
            </a:bodyPr>
            <a:lstStyle/>
            <a:p>
              <a:r>
                <a:rPr lang="en-US" dirty="0" smtClean="0"/>
                <a:t>+</a:t>
              </a:r>
              <a:endParaRPr lang="en-US" dirty="0"/>
            </a:p>
          </p:txBody>
        </p:sp>
        <p:sp>
          <p:nvSpPr>
            <p:cNvPr id="21" name="TextBox 20"/>
            <p:cNvSpPr txBox="1"/>
            <p:nvPr>
              <p:custDataLst>
                <p:tags r:id="rId57"/>
              </p:custDataLst>
            </p:nvPr>
          </p:nvSpPr>
          <p:spPr>
            <a:xfrm>
              <a:off x="3784381" y="1112148"/>
              <a:ext cx="304800" cy="369332"/>
            </a:xfrm>
            <a:prstGeom prst="rect">
              <a:avLst/>
            </a:prstGeom>
            <a:noFill/>
          </p:spPr>
          <p:txBody>
            <a:bodyPr wrap="square" rtlCol="0">
              <a:spAutoFit/>
            </a:bodyPr>
            <a:lstStyle/>
            <a:p>
              <a:r>
                <a:rPr lang="en-US" dirty="0" smtClean="0"/>
                <a:t>+</a:t>
              </a:r>
              <a:endParaRPr lang="en-US" dirty="0"/>
            </a:p>
          </p:txBody>
        </p:sp>
        <p:sp>
          <p:nvSpPr>
            <p:cNvPr id="22" name="TextBox 21"/>
            <p:cNvSpPr txBox="1"/>
            <p:nvPr>
              <p:custDataLst>
                <p:tags r:id="rId58"/>
              </p:custDataLst>
            </p:nvPr>
          </p:nvSpPr>
          <p:spPr>
            <a:xfrm>
              <a:off x="3092012" y="839614"/>
              <a:ext cx="304800" cy="369332"/>
            </a:xfrm>
            <a:prstGeom prst="rect">
              <a:avLst/>
            </a:prstGeom>
            <a:noFill/>
          </p:spPr>
          <p:txBody>
            <a:bodyPr wrap="square" rtlCol="0">
              <a:spAutoFit/>
            </a:bodyPr>
            <a:lstStyle/>
            <a:p>
              <a:r>
                <a:rPr lang="en-US" dirty="0" smtClean="0"/>
                <a:t>+</a:t>
              </a:r>
              <a:endParaRPr lang="en-US" dirty="0"/>
            </a:p>
          </p:txBody>
        </p:sp>
        <p:sp>
          <p:nvSpPr>
            <p:cNvPr id="23" name="TextBox 22"/>
            <p:cNvSpPr txBox="1"/>
            <p:nvPr>
              <p:custDataLst>
                <p:tags r:id="rId59"/>
              </p:custDataLst>
            </p:nvPr>
          </p:nvSpPr>
          <p:spPr>
            <a:xfrm>
              <a:off x="3886200" y="769248"/>
              <a:ext cx="304800" cy="369332"/>
            </a:xfrm>
            <a:prstGeom prst="rect">
              <a:avLst/>
            </a:prstGeom>
            <a:noFill/>
          </p:spPr>
          <p:txBody>
            <a:bodyPr wrap="square" rtlCol="0">
              <a:spAutoFit/>
            </a:bodyPr>
            <a:lstStyle/>
            <a:p>
              <a:r>
                <a:rPr lang="en-US" dirty="0" smtClean="0"/>
                <a:t>+</a:t>
              </a:r>
              <a:endParaRPr lang="en-US" dirty="0"/>
            </a:p>
          </p:txBody>
        </p:sp>
        <p:sp>
          <p:nvSpPr>
            <p:cNvPr id="24" name="TextBox 23"/>
            <p:cNvSpPr txBox="1"/>
            <p:nvPr>
              <p:custDataLst>
                <p:tags r:id="rId60"/>
              </p:custDataLst>
            </p:nvPr>
          </p:nvSpPr>
          <p:spPr>
            <a:xfrm>
              <a:off x="3155731" y="1386230"/>
              <a:ext cx="304800" cy="369332"/>
            </a:xfrm>
            <a:prstGeom prst="rect">
              <a:avLst/>
            </a:prstGeom>
            <a:noFill/>
          </p:spPr>
          <p:txBody>
            <a:bodyPr wrap="square" rtlCol="0">
              <a:spAutoFit/>
            </a:bodyPr>
            <a:lstStyle/>
            <a:p>
              <a:r>
                <a:rPr lang="en-US" dirty="0" smtClean="0"/>
                <a:t>+</a:t>
              </a:r>
              <a:endParaRPr lang="en-US" dirty="0"/>
            </a:p>
          </p:txBody>
        </p:sp>
        <p:sp>
          <p:nvSpPr>
            <p:cNvPr id="25" name="TextBox 24"/>
            <p:cNvSpPr txBox="1"/>
            <p:nvPr>
              <p:custDataLst>
                <p:tags r:id="rId61"/>
              </p:custDataLst>
            </p:nvPr>
          </p:nvSpPr>
          <p:spPr>
            <a:xfrm>
              <a:off x="2698531" y="714241"/>
              <a:ext cx="304800" cy="369332"/>
            </a:xfrm>
            <a:prstGeom prst="rect">
              <a:avLst/>
            </a:prstGeom>
            <a:noFill/>
          </p:spPr>
          <p:txBody>
            <a:bodyPr wrap="square" rtlCol="0">
              <a:spAutoFit/>
            </a:bodyPr>
            <a:lstStyle/>
            <a:p>
              <a:r>
                <a:rPr lang="en-US" dirty="0" smtClean="0"/>
                <a:t>+</a:t>
              </a:r>
              <a:endParaRPr lang="en-US" dirty="0"/>
            </a:p>
          </p:txBody>
        </p:sp>
        <p:sp>
          <p:nvSpPr>
            <p:cNvPr id="26" name="TextBox 25"/>
            <p:cNvSpPr txBox="1"/>
            <p:nvPr>
              <p:custDataLst>
                <p:tags r:id="rId62"/>
              </p:custDataLst>
            </p:nvPr>
          </p:nvSpPr>
          <p:spPr>
            <a:xfrm>
              <a:off x="3086100" y="407298"/>
              <a:ext cx="304800" cy="369332"/>
            </a:xfrm>
            <a:prstGeom prst="rect">
              <a:avLst/>
            </a:prstGeom>
            <a:noFill/>
          </p:spPr>
          <p:txBody>
            <a:bodyPr wrap="square" rtlCol="0">
              <a:spAutoFit/>
            </a:bodyPr>
            <a:lstStyle/>
            <a:p>
              <a:r>
                <a:rPr lang="en-US" dirty="0" smtClean="0"/>
                <a:t>+</a:t>
              </a:r>
              <a:endParaRPr lang="en-US" dirty="0"/>
            </a:p>
          </p:txBody>
        </p:sp>
      </p:grpSp>
      <p:grpSp>
        <p:nvGrpSpPr>
          <p:cNvPr id="4" name="Group 3"/>
          <p:cNvGrpSpPr/>
          <p:nvPr/>
        </p:nvGrpSpPr>
        <p:grpSpPr>
          <a:xfrm>
            <a:off x="5126664" y="1038478"/>
            <a:ext cx="1274135" cy="1274135"/>
            <a:chOff x="5029200" y="319430"/>
            <a:chExt cx="1371600" cy="1371600"/>
          </a:xfrm>
        </p:grpSpPr>
        <p:sp>
          <p:nvSpPr>
            <p:cNvPr id="37" name="Oval 36"/>
            <p:cNvSpPr/>
            <p:nvPr>
              <p:custDataLst>
                <p:tags r:id="rId27"/>
              </p:custDataLst>
            </p:nvPr>
          </p:nvSpPr>
          <p:spPr>
            <a:xfrm>
              <a:off x="5486400" y="764572"/>
              <a:ext cx="457200" cy="448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custDataLst>
                <p:tags r:id="rId28"/>
              </p:custDataLst>
            </p:nvPr>
          </p:nvSpPr>
          <p:spPr>
            <a:xfrm>
              <a:off x="5486400" y="693048"/>
              <a:ext cx="304800" cy="369332"/>
            </a:xfrm>
            <a:prstGeom prst="rect">
              <a:avLst/>
            </a:prstGeom>
            <a:noFill/>
          </p:spPr>
          <p:txBody>
            <a:bodyPr wrap="square" rtlCol="0">
              <a:spAutoFit/>
            </a:bodyPr>
            <a:lstStyle/>
            <a:p>
              <a:r>
                <a:rPr lang="en-US" dirty="0" smtClean="0"/>
                <a:t>+</a:t>
              </a:r>
              <a:endParaRPr lang="en-US" dirty="0"/>
            </a:p>
          </p:txBody>
        </p:sp>
        <p:sp>
          <p:nvSpPr>
            <p:cNvPr id="39" name="TextBox 38"/>
            <p:cNvSpPr txBox="1"/>
            <p:nvPr>
              <p:custDataLst>
                <p:tags r:id="rId29"/>
              </p:custDataLst>
            </p:nvPr>
          </p:nvSpPr>
          <p:spPr>
            <a:xfrm>
              <a:off x="5648325" y="930188"/>
              <a:ext cx="304800" cy="369332"/>
            </a:xfrm>
            <a:prstGeom prst="rect">
              <a:avLst/>
            </a:prstGeom>
            <a:noFill/>
          </p:spPr>
          <p:txBody>
            <a:bodyPr wrap="square" rtlCol="0">
              <a:spAutoFit/>
            </a:bodyPr>
            <a:lstStyle/>
            <a:p>
              <a:r>
                <a:rPr lang="en-US" dirty="0" smtClean="0"/>
                <a:t>+</a:t>
              </a:r>
              <a:endParaRPr lang="en-US" dirty="0"/>
            </a:p>
          </p:txBody>
        </p:sp>
        <p:sp>
          <p:nvSpPr>
            <p:cNvPr id="40" name="TextBox 39"/>
            <p:cNvSpPr txBox="1"/>
            <p:nvPr>
              <p:custDataLst>
                <p:tags r:id="rId30"/>
              </p:custDataLst>
            </p:nvPr>
          </p:nvSpPr>
          <p:spPr>
            <a:xfrm>
              <a:off x="5591175" y="827383"/>
              <a:ext cx="304800" cy="369332"/>
            </a:xfrm>
            <a:prstGeom prst="rect">
              <a:avLst/>
            </a:prstGeom>
            <a:noFill/>
          </p:spPr>
          <p:txBody>
            <a:bodyPr wrap="square" rtlCol="0">
              <a:spAutoFit/>
            </a:bodyPr>
            <a:lstStyle/>
            <a:p>
              <a:r>
                <a:rPr lang="en-US" dirty="0" smtClean="0"/>
                <a:t>+</a:t>
              </a:r>
              <a:endParaRPr lang="en-US" dirty="0"/>
            </a:p>
          </p:txBody>
        </p:sp>
        <p:sp>
          <p:nvSpPr>
            <p:cNvPr id="41" name="TextBox 40"/>
            <p:cNvSpPr txBox="1"/>
            <p:nvPr>
              <p:custDataLst>
                <p:tags r:id="rId31"/>
              </p:custDataLst>
            </p:nvPr>
          </p:nvSpPr>
          <p:spPr>
            <a:xfrm>
              <a:off x="5438775" y="820564"/>
              <a:ext cx="304800" cy="369332"/>
            </a:xfrm>
            <a:prstGeom prst="rect">
              <a:avLst/>
            </a:prstGeom>
            <a:noFill/>
          </p:spPr>
          <p:txBody>
            <a:bodyPr wrap="square" rtlCol="0">
              <a:spAutoFit/>
            </a:bodyPr>
            <a:lstStyle/>
            <a:p>
              <a:r>
                <a:rPr lang="en-US" dirty="0" smtClean="0"/>
                <a:t>+</a:t>
              </a:r>
              <a:endParaRPr lang="en-US" dirty="0"/>
            </a:p>
          </p:txBody>
        </p:sp>
        <p:sp>
          <p:nvSpPr>
            <p:cNvPr id="42" name="TextBox 41"/>
            <p:cNvSpPr txBox="1"/>
            <p:nvPr>
              <p:custDataLst>
                <p:tags r:id="rId32"/>
              </p:custDataLst>
            </p:nvPr>
          </p:nvSpPr>
          <p:spPr>
            <a:xfrm>
              <a:off x="5715000" y="783059"/>
              <a:ext cx="304800" cy="369332"/>
            </a:xfrm>
            <a:prstGeom prst="rect">
              <a:avLst/>
            </a:prstGeom>
            <a:noFill/>
          </p:spPr>
          <p:txBody>
            <a:bodyPr wrap="square" rtlCol="0">
              <a:spAutoFit/>
            </a:bodyPr>
            <a:lstStyle/>
            <a:p>
              <a:r>
                <a:rPr lang="en-US" dirty="0" smtClean="0"/>
                <a:t>+</a:t>
              </a:r>
              <a:endParaRPr lang="en-US" dirty="0"/>
            </a:p>
          </p:txBody>
        </p:sp>
        <p:sp>
          <p:nvSpPr>
            <p:cNvPr id="43" name="TextBox 42"/>
            <p:cNvSpPr txBox="1"/>
            <p:nvPr>
              <p:custDataLst>
                <p:tags r:id="rId33"/>
              </p:custDataLst>
            </p:nvPr>
          </p:nvSpPr>
          <p:spPr>
            <a:xfrm>
              <a:off x="5591175" y="703731"/>
              <a:ext cx="304800" cy="369332"/>
            </a:xfrm>
            <a:prstGeom prst="rect">
              <a:avLst/>
            </a:prstGeom>
            <a:noFill/>
          </p:spPr>
          <p:txBody>
            <a:bodyPr wrap="square" rtlCol="0">
              <a:spAutoFit/>
            </a:bodyPr>
            <a:lstStyle/>
            <a:p>
              <a:r>
                <a:rPr lang="en-US" dirty="0" smtClean="0"/>
                <a:t>+</a:t>
              </a:r>
              <a:endParaRPr lang="en-US" dirty="0"/>
            </a:p>
          </p:txBody>
        </p:sp>
        <p:sp>
          <p:nvSpPr>
            <p:cNvPr id="44" name="TextBox 43"/>
            <p:cNvSpPr txBox="1"/>
            <p:nvPr>
              <p:custDataLst>
                <p:tags r:id="rId34"/>
              </p:custDataLst>
            </p:nvPr>
          </p:nvSpPr>
          <p:spPr>
            <a:xfrm>
              <a:off x="5686425" y="673998"/>
              <a:ext cx="304800" cy="369332"/>
            </a:xfrm>
            <a:prstGeom prst="rect">
              <a:avLst/>
            </a:prstGeom>
            <a:noFill/>
          </p:spPr>
          <p:txBody>
            <a:bodyPr wrap="square" rtlCol="0">
              <a:spAutoFit/>
            </a:bodyPr>
            <a:lstStyle/>
            <a:p>
              <a:r>
                <a:rPr lang="en-US" dirty="0" smtClean="0"/>
                <a:t>+</a:t>
              </a:r>
              <a:endParaRPr lang="en-US" dirty="0"/>
            </a:p>
          </p:txBody>
        </p:sp>
        <p:sp>
          <p:nvSpPr>
            <p:cNvPr id="45" name="TextBox 44"/>
            <p:cNvSpPr txBox="1"/>
            <p:nvPr>
              <p:custDataLst>
                <p:tags r:id="rId35"/>
              </p:custDataLst>
            </p:nvPr>
          </p:nvSpPr>
          <p:spPr>
            <a:xfrm>
              <a:off x="5495925" y="949238"/>
              <a:ext cx="304800" cy="369332"/>
            </a:xfrm>
            <a:prstGeom prst="rect">
              <a:avLst/>
            </a:prstGeom>
            <a:noFill/>
          </p:spPr>
          <p:txBody>
            <a:bodyPr wrap="square" rtlCol="0">
              <a:spAutoFit/>
            </a:bodyPr>
            <a:lstStyle/>
            <a:p>
              <a:r>
                <a:rPr lang="en-US" dirty="0" smtClean="0"/>
                <a:t>+</a:t>
              </a:r>
              <a:endParaRPr lang="en-US" dirty="0"/>
            </a:p>
          </p:txBody>
        </p:sp>
        <p:sp>
          <p:nvSpPr>
            <p:cNvPr id="46" name="Oval 45"/>
            <p:cNvSpPr/>
            <p:nvPr>
              <p:custDataLst>
                <p:tags r:id="rId36"/>
              </p:custDataLst>
            </p:nvPr>
          </p:nvSpPr>
          <p:spPr>
            <a:xfrm>
              <a:off x="5029200" y="319430"/>
              <a:ext cx="1371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custDataLst>
                <p:tags r:id="rId37"/>
              </p:custDataLst>
            </p:nvPr>
          </p:nvSpPr>
          <p:spPr>
            <a:xfrm>
              <a:off x="5486400" y="133663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48" name="Oval 47"/>
            <p:cNvSpPr/>
            <p:nvPr>
              <p:custDataLst>
                <p:tags r:id="rId38"/>
              </p:custDataLst>
            </p:nvPr>
          </p:nvSpPr>
          <p:spPr>
            <a:xfrm>
              <a:off x="5867400" y="137572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49" name="Oval 48"/>
            <p:cNvSpPr/>
            <p:nvPr>
              <p:custDataLst>
                <p:tags r:id="rId39"/>
              </p:custDataLst>
            </p:nvPr>
          </p:nvSpPr>
          <p:spPr>
            <a:xfrm>
              <a:off x="6096000" y="114712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50" name="Oval 49"/>
            <p:cNvSpPr/>
            <p:nvPr>
              <p:custDataLst>
                <p:tags r:id="rId40"/>
              </p:custDataLst>
            </p:nvPr>
          </p:nvSpPr>
          <p:spPr>
            <a:xfrm>
              <a:off x="5543550" y="44227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51" name="Oval 50"/>
            <p:cNvSpPr/>
            <p:nvPr>
              <p:custDataLst>
                <p:tags r:id="rId41"/>
              </p:custDataLst>
            </p:nvPr>
          </p:nvSpPr>
          <p:spPr>
            <a:xfrm>
              <a:off x="5181600" y="1079882"/>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52" name="Oval 51"/>
            <p:cNvSpPr/>
            <p:nvPr>
              <p:custDataLst>
                <p:tags r:id="rId42"/>
              </p:custDataLst>
            </p:nvPr>
          </p:nvSpPr>
          <p:spPr>
            <a:xfrm>
              <a:off x="5257800" y="68992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53" name="Oval 52"/>
            <p:cNvSpPr/>
            <p:nvPr>
              <p:custDataLst>
                <p:tags r:id="rId43"/>
              </p:custDataLst>
            </p:nvPr>
          </p:nvSpPr>
          <p:spPr>
            <a:xfrm>
              <a:off x="5953125" y="549188"/>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54" name="Oval 53"/>
            <p:cNvSpPr/>
            <p:nvPr>
              <p:custDataLst>
                <p:tags r:id="rId44"/>
              </p:custDataLst>
            </p:nvPr>
          </p:nvSpPr>
          <p:spPr>
            <a:xfrm>
              <a:off x="6162675" y="84232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grpSp>
      <p:sp>
        <p:nvSpPr>
          <p:cNvPr id="57" name="TextBox 56"/>
          <p:cNvSpPr txBox="1"/>
          <p:nvPr>
            <p:custDataLst>
              <p:tags r:id="rId3"/>
            </p:custDataLst>
          </p:nvPr>
        </p:nvSpPr>
        <p:spPr>
          <a:xfrm>
            <a:off x="791074" y="2328118"/>
            <a:ext cx="1029804" cy="338554"/>
          </a:xfrm>
          <a:prstGeom prst="rect">
            <a:avLst/>
          </a:prstGeom>
          <a:noFill/>
          <a:ln>
            <a:noFill/>
          </a:ln>
        </p:spPr>
        <p:txBody>
          <a:bodyPr wrap="square" rtlCol="0">
            <a:spAutoFit/>
          </a:bodyPr>
          <a:lstStyle/>
          <a:p>
            <a:pPr algn="ctr"/>
            <a:r>
              <a:rPr lang="en-US" sz="1600" dirty="0" smtClean="0">
                <a:latin typeface="Trebuchet MS" pitchFamily="34" charset="0"/>
              </a:rPr>
              <a:t>Dalton</a:t>
            </a:r>
            <a:endParaRPr lang="en-US" sz="1600" dirty="0">
              <a:latin typeface="Trebuchet MS" pitchFamily="34" charset="0"/>
            </a:endParaRPr>
          </a:p>
        </p:txBody>
      </p:sp>
      <p:sp>
        <p:nvSpPr>
          <p:cNvPr id="59" name="TextBox 58">
            <a:hlinkClick r:id="rId65" action="ppaction://hlinksldjump"/>
          </p:cNvPr>
          <p:cNvSpPr txBox="1"/>
          <p:nvPr>
            <p:custDataLst>
              <p:tags r:id="rId4"/>
            </p:custDataLst>
          </p:nvPr>
        </p:nvSpPr>
        <p:spPr>
          <a:xfrm>
            <a:off x="2860128" y="2328118"/>
            <a:ext cx="1161603" cy="338554"/>
          </a:xfrm>
          <a:prstGeom prst="rect">
            <a:avLst/>
          </a:prstGeom>
          <a:noFill/>
          <a:ln>
            <a:noFill/>
          </a:ln>
        </p:spPr>
        <p:txBody>
          <a:bodyPr wrap="square" rtlCol="0">
            <a:spAutoFit/>
          </a:bodyPr>
          <a:lstStyle/>
          <a:p>
            <a:pPr algn="ctr"/>
            <a:r>
              <a:rPr lang="en-US" sz="1600" dirty="0" smtClean="0">
                <a:latin typeface="Trebuchet MS" pitchFamily="34" charset="0"/>
              </a:rPr>
              <a:t>Thomson</a:t>
            </a:r>
            <a:endParaRPr lang="en-US" sz="1600" dirty="0">
              <a:latin typeface="Trebuchet MS" pitchFamily="34" charset="0"/>
            </a:endParaRPr>
          </a:p>
        </p:txBody>
      </p:sp>
      <p:sp>
        <p:nvSpPr>
          <p:cNvPr id="60" name="TextBox 59"/>
          <p:cNvSpPr txBox="1"/>
          <p:nvPr>
            <p:custDataLst>
              <p:tags r:id="rId5"/>
            </p:custDataLst>
          </p:nvPr>
        </p:nvSpPr>
        <p:spPr>
          <a:xfrm>
            <a:off x="5059235" y="2308784"/>
            <a:ext cx="1425881" cy="338554"/>
          </a:xfrm>
          <a:prstGeom prst="rect">
            <a:avLst/>
          </a:prstGeom>
          <a:noFill/>
          <a:ln>
            <a:noFill/>
          </a:ln>
        </p:spPr>
        <p:txBody>
          <a:bodyPr wrap="square" rtlCol="0">
            <a:spAutoFit/>
          </a:bodyPr>
          <a:lstStyle/>
          <a:p>
            <a:pPr algn="ctr"/>
            <a:r>
              <a:rPr lang="en-US" sz="1600" dirty="0" smtClean="0">
                <a:latin typeface="Trebuchet MS" pitchFamily="34" charset="0"/>
              </a:rPr>
              <a:t>Rutherford</a:t>
            </a:r>
            <a:endParaRPr lang="en-US" sz="1600" dirty="0">
              <a:latin typeface="Trebuchet MS" pitchFamily="34" charset="0"/>
            </a:endParaRPr>
          </a:p>
        </p:txBody>
      </p:sp>
      <p:sp>
        <p:nvSpPr>
          <p:cNvPr id="61" name="TextBox 60"/>
          <p:cNvSpPr txBox="1"/>
          <p:nvPr>
            <p:custDataLst>
              <p:tags r:id="rId6"/>
            </p:custDataLst>
          </p:nvPr>
        </p:nvSpPr>
        <p:spPr>
          <a:xfrm>
            <a:off x="7419726" y="2328118"/>
            <a:ext cx="1161603" cy="338554"/>
          </a:xfrm>
          <a:prstGeom prst="rect">
            <a:avLst/>
          </a:prstGeom>
          <a:noFill/>
          <a:ln>
            <a:noFill/>
          </a:ln>
        </p:spPr>
        <p:txBody>
          <a:bodyPr wrap="square" rtlCol="0">
            <a:spAutoFit/>
          </a:bodyPr>
          <a:lstStyle/>
          <a:p>
            <a:pPr algn="ctr"/>
            <a:r>
              <a:rPr lang="en-US" sz="1600" dirty="0" smtClean="0">
                <a:latin typeface="Trebuchet MS" pitchFamily="34" charset="0"/>
              </a:rPr>
              <a:t>Bohr</a:t>
            </a:r>
            <a:endParaRPr lang="en-US" sz="1600" dirty="0">
              <a:latin typeface="Trebuchet MS" pitchFamily="34" charset="0"/>
            </a:endParaRPr>
          </a:p>
        </p:txBody>
      </p:sp>
      <p:grpSp>
        <p:nvGrpSpPr>
          <p:cNvPr id="6" name="Group 5"/>
          <p:cNvGrpSpPr/>
          <p:nvPr/>
        </p:nvGrpSpPr>
        <p:grpSpPr>
          <a:xfrm>
            <a:off x="7336464" y="1038478"/>
            <a:ext cx="1274135" cy="1322268"/>
            <a:chOff x="7239000" y="304800"/>
            <a:chExt cx="1371600" cy="1423415"/>
          </a:xfrm>
        </p:grpSpPr>
        <p:sp>
          <p:nvSpPr>
            <p:cNvPr id="27" name="Oval 26"/>
            <p:cNvSpPr/>
            <p:nvPr>
              <p:custDataLst>
                <p:tags r:id="rId9"/>
              </p:custDataLst>
            </p:nvPr>
          </p:nvSpPr>
          <p:spPr>
            <a:xfrm>
              <a:off x="7813395" y="105697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28" name="Oval 27"/>
            <p:cNvSpPr/>
            <p:nvPr>
              <p:custDataLst>
                <p:tags r:id="rId10"/>
              </p:custDataLst>
            </p:nvPr>
          </p:nvSpPr>
          <p:spPr>
            <a:xfrm>
              <a:off x="7781925" y="87089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29" name="Oval 28"/>
            <p:cNvSpPr/>
            <p:nvPr>
              <p:custDataLst>
                <p:tags r:id="rId11"/>
              </p:custDataLst>
            </p:nvPr>
          </p:nvSpPr>
          <p:spPr>
            <a:xfrm>
              <a:off x="7934325" y="102329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0" name="Oval 29"/>
            <p:cNvSpPr/>
            <p:nvPr>
              <p:custDataLst>
                <p:tags r:id="rId12"/>
              </p:custDataLst>
            </p:nvPr>
          </p:nvSpPr>
          <p:spPr>
            <a:xfrm>
              <a:off x="7973950" y="991029"/>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1" name="Oval 30"/>
            <p:cNvSpPr/>
            <p:nvPr>
              <p:custDataLst>
                <p:tags r:id="rId13"/>
              </p:custDataLst>
            </p:nvPr>
          </p:nvSpPr>
          <p:spPr>
            <a:xfrm>
              <a:off x="7934325" y="87089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2" name="Oval 31"/>
            <p:cNvSpPr/>
            <p:nvPr>
              <p:custDataLst>
                <p:tags r:id="rId14"/>
              </p:custDataLst>
            </p:nvPr>
          </p:nvSpPr>
          <p:spPr>
            <a:xfrm>
              <a:off x="7724775" y="96614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3" name="Oval 32"/>
            <p:cNvSpPr/>
            <p:nvPr>
              <p:custDataLst>
                <p:tags r:id="rId15"/>
              </p:custDataLst>
            </p:nvPr>
          </p:nvSpPr>
          <p:spPr>
            <a:xfrm>
              <a:off x="7848600" y="991029"/>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4" name="Oval 33"/>
            <p:cNvSpPr/>
            <p:nvPr>
              <p:custDataLst>
                <p:tags r:id="rId16"/>
              </p:custDataLst>
            </p:nvPr>
          </p:nvSpPr>
          <p:spPr>
            <a:xfrm>
              <a:off x="7848600" y="81374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5" name="Oval 34"/>
            <p:cNvSpPr/>
            <p:nvPr>
              <p:custDataLst>
                <p:tags r:id="rId17"/>
              </p:custDataLst>
            </p:nvPr>
          </p:nvSpPr>
          <p:spPr>
            <a:xfrm>
              <a:off x="7467600" y="54803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custDataLst>
                <p:tags r:id="rId18"/>
              </p:custDataLst>
            </p:nvPr>
          </p:nvSpPr>
          <p:spPr>
            <a:xfrm>
              <a:off x="7239000" y="319430"/>
              <a:ext cx="1371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19"/>
              </p:custDataLst>
            </p:nvPr>
          </p:nvSpPr>
          <p:spPr>
            <a:xfrm>
              <a:off x="7964805" y="5005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custDataLst>
                <p:tags r:id="rId20"/>
              </p:custDataLst>
            </p:nvPr>
          </p:nvSpPr>
          <p:spPr>
            <a:xfrm>
              <a:off x="7800975" y="14062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custDataLst>
                <p:tags r:id="rId21"/>
              </p:custDataLst>
            </p:nvPr>
          </p:nvSpPr>
          <p:spPr>
            <a:xfrm>
              <a:off x="7953375" y="163677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custDataLst>
                <p:tags r:id="rId22"/>
              </p:custDataLst>
            </p:nvPr>
          </p:nvSpPr>
          <p:spPr>
            <a:xfrm>
              <a:off x="8442960" y="135697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custDataLst>
                <p:tags r:id="rId23"/>
              </p:custDataLst>
            </p:nvPr>
          </p:nvSpPr>
          <p:spPr>
            <a:xfrm>
              <a:off x="8442960" y="57729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custDataLst>
                <p:tags r:id="rId24"/>
              </p:custDataLst>
            </p:nvPr>
          </p:nvSpPr>
          <p:spPr>
            <a:xfrm>
              <a:off x="7696200" y="3048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custDataLst>
                <p:tags r:id="rId25"/>
              </p:custDataLst>
            </p:nvPr>
          </p:nvSpPr>
          <p:spPr>
            <a:xfrm>
              <a:off x="7260945" y="6504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custDataLst>
                <p:tags r:id="rId26"/>
              </p:custDataLst>
            </p:nvPr>
          </p:nvSpPr>
          <p:spPr>
            <a:xfrm>
              <a:off x="7315200" y="134965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31" name="Picture 7" descr="http://abyss.uoregon.edu/~js/images/rutherford_exp.gif"/>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5343525" y="3581400"/>
            <a:ext cx="341947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2133600" y="3103497"/>
            <a:ext cx="3942856" cy="206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mail.colonial.net/~hkaiter/astronomyimages1011/hydrogen_emis_spect.jpg"/>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4437529" y="2573091"/>
            <a:ext cx="470647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9/97/A_New_System_of_Chemical_Philosophy_fp.jpg"/>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228600" y="2819400"/>
            <a:ext cx="2006600" cy="3585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7"/>
            </p:custDataLst>
          </p:nvPr>
        </p:nvSpPr>
        <p:spPr>
          <a:xfrm>
            <a:off x="2222205" y="5866967"/>
            <a:ext cx="6772939" cy="938719"/>
          </a:xfrm>
          <a:prstGeom prst="rect">
            <a:avLst/>
          </a:prstGeom>
          <a:noFill/>
          <a:ln>
            <a:noFill/>
          </a:ln>
        </p:spPr>
        <p:txBody>
          <a:bodyPr wrap="square" rtlCol="0">
            <a:spAutoFit/>
          </a:bodyPr>
          <a:lstStyle/>
          <a:p>
            <a:r>
              <a:rPr lang="en-US" sz="1100" dirty="0" smtClean="0">
                <a:latin typeface="Trebuchet MS" pitchFamily="34" charset="0"/>
              </a:rPr>
              <a:t>Image sources:</a:t>
            </a:r>
          </a:p>
          <a:p>
            <a:r>
              <a:rPr lang="en-US" sz="1100" dirty="0" smtClean="0">
                <a:latin typeface="Trebuchet MS" pitchFamily="34" charset="0"/>
                <a:hlinkClick r:id="rId70"/>
              </a:rPr>
              <a:t>http</a:t>
            </a:r>
            <a:r>
              <a:rPr lang="en-US" sz="1100" dirty="0">
                <a:latin typeface="Trebuchet MS" pitchFamily="34" charset="0"/>
                <a:hlinkClick r:id="rId70"/>
              </a:rPr>
              <a:t>://</a:t>
            </a:r>
            <a:r>
              <a:rPr lang="en-US" sz="1100" dirty="0" smtClean="0">
                <a:latin typeface="Trebuchet MS" pitchFamily="34" charset="0"/>
                <a:hlinkClick r:id="rId70"/>
              </a:rPr>
              <a:t>library.thinkquest.org/13394/angielsk/athompd.html</a:t>
            </a:r>
            <a:endParaRPr lang="en-US" sz="1100" dirty="0" smtClean="0">
              <a:latin typeface="Trebuchet MS" pitchFamily="34" charset="0"/>
            </a:endParaRPr>
          </a:p>
          <a:p>
            <a:r>
              <a:rPr lang="en-US" sz="1100" dirty="0">
                <a:latin typeface="Trebuchet MS" pitchFamily="34" charset="0"/>
                <a:hlinkClick r:id="rId71"/>
              </a:rPr>
              <a:t>http://abyss.uoregon.edu/~</a:t>
            </a:r>
            <a:r>
              <a:rPr lang="en-US" sz="1100" dirty="0" smtClean="0">
                <a:latin typeface="Trebuchet MS" pitchFamily="34" charset="0"/>
                <a:hlinkClick r:id="rId71"/>
              </a:rPr>
              <a:t>js/21st_century_science/lectures/lec11.html</a:t>
            </a:r>
            <a:r>
              <a:rPr lang="en-US" sz="1100" dirty="0" smtClean="0">
                <a:latin typeface="Trebuchet MS" pitchFamily="34" charset="0"/>
              </a:rPr>
              <a:t> </a:t>
            </a:r>
          </a:p>
          <a:p>
            <a:r>
              <a:rPr lang="en-US" sz="1100" dirty="0">
                <a:latin typeface="Trebuchet MS" pitchFamily="34" charset="0"/>
                <a:hlinkClick r:id="rId72"/>
              </a:rPr>
              <a:t>http://mail.colonial.net/~</a:t>
            </a:r>
            <a:r>
              <a:rPr lang="en-US" sz="1100" dirty="0" smtClean="0">
                <a:latin typeface="Trebuchet MS" pitchFamily="34" charset="0"/>
                <a:hlinkClick r:id="rId72"/>
              </a:rPr>
              <a:t>hkaiter/astronomyimages1011/hydrogen_emis_spect.jpg</a:t>
            </a:r>
            <a:endParaRPr lang="en-US" sz="1100" dirty="0" smtClean="0">
              <a:latin typeface="Trebuchet MS" pitchFamily="34" charset="0"/>
            </a:endParaRPr>
          </a:p>
          <a:p>
            <a:r>
              <a:rPr lang="en-US" sz="1100" dirty="0">
                <a:latin typeface="Trebuchet MS" pitchFamily="34" charset="0"/>
                <a:hlinkClick r:id="rId73"/>
              </a:rPr>
              <a:t>http://</a:t>
            </a:r>
            <a:r>
              <a:rPr lang="en-US" sz="1100" dirty="0" smtClean="0">
                <a:latin typeface="Trebuchet MS" pitchFamily="34" charset="0"/>
                <a:hlinkClick r:id="rId73"/>
              </a:rPr>
              <a:t>upload.wikimedia.org/wikipedia/commons/9/97/A_New_System_of_Chemical_Philosophy_fp.jpg</a:t>
            </a:r>
            <a:endParaRPr lang="en-US" sz="1100" dirty="0">
              <a:latin typeface="Trebuchet MS" pitchFamily="34" charset="0"/>
            </a:endParaRPr>
          </a:p>
        </p:txBody>
      </p:sp>
      <p:sp>
        <p:nvSpPr>
          <p:cNvPr id="70" name="Title 69"/>
          <p:cNvSpPr>
            <a:spLocks noGrp="1"/>
          </p:cNvSpPr>
          <p:nvPr>
            <p:ph type="title"/>
            <p:custDataLst>
              <p:tags r:id="rId8"/>
            </p:custDataLst>
          </p:nvPr>
        </p:nvSpPr>
        <p:spPr/>
        <p:txBody>
          <a:bodyPr/>
          <a:lstStyle/>
          <a:p>
            <a:r>
              <a:rPr lang="en-US" dirty="0" smtClean="0"/>
              <a:t>Various Models of the Atom</a:t>
            </a:r>
            <a:endParaRPr lang="en-US" dirty="0"/>
          </a:p>
        </p:txBody>
      </p:sp>
    </p:spTree>
    <p:custDataLst>
      <p:tags r:id="rId1"/>
    </p:custDataLst>
    <p:extLst>
      <p:ext uri="{BB962C8B-B14F-4D97-AF65-F5344CB8AC3E}">
        <p14:creationId xmlns:p14="http://schemas.microsoft.com/office/powerpoint/2010/main" val="4133730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fade">
                                      <p:cBhvr>
                                        <p:cTn id="26" dur="500"/>
                                        <p:tgtEl>
                                          <p:spTgt spid="10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31"/>
                                        </p:tgtEl>
                                        <p:attrNameLst>
                                          <p:attrName>style.visibility</p:attrName>
                                        </p:attrNameLst>
                                      </p:cBhvr>
                                      <p:to>
                                        <p:strVal val="visible"/>
                                      </p:to>
                                    </p:set>
                                    <p:animEffect transition="in" filter="fade">
                                      <p:cBhvr>
                                        <p:cTn id="38" dur="500"/>
                                        <p:tgtEl>
                                          <p:spTgt spid="10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032"/>
                                        </p:tgtEl>
                                        <p:attrNameLst>
                                          <p:attrName>style.visibility</p:attrName>
                                        </p:attrNameLst>
                                      </p:cBhvr>
                                      <p:to>
                                        <p:strVal val="visible"/>
                                      </p:to>
                                    </p:set>
                                    <p:animEffect transition="in" filter="fade">
                                      <p:cBhvr>
                                        <p:cTn id="50" dur="5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7" grpId="0"/>
      <p:bldP spid="59" grpId="0"/>
      <p:bldP spid="60" grpId="0"/>
      <p:bldP spid="61"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chor="ctr"/>
          <a:lstStyle/>
          <a:p>
            <a:r>
              <a:rPr lang="en-US" dirty="0" smtClean="0"/>
              <a:t>Sample Question #4b</a:t>
            </a:r>
            <a:endParaRPr lang="en-US" dirty="0"/>
          </a:p>
        </p:txBody>
      </p:sp>
      <p:sp>
        <p:nvSpPr>
          <p:cNvPr id="4" name="Content Placeholder 3"/>
          <p:cNvSpPr>
            <a:spLocks noGrp="1"/>
          </p:cNvSpPr>
          <p:nvPr>
            <p:ph type="body" sz="quarter" idx="11"/>
            <p:custDataLst>
              <p:tags r:id="rId3"/>
            </p:custDataLst>
          </p:nvPr>
        </p:nvSpPr>
        <p:spPr>
          <a:xfrm>
            <a:off x="220280" y="914620"/>
            <a:ext cx="8083550" cy="1050658"/>
          </a:xfrm>
        </p:spPr>
        <p:txBody>
          <a:bodyPr>
            <a:normAutofit/>
          </a:bodyPr>
          <a:lstStyle/>
          <a:p>
            <a:pPr marL="0" indent="0">
              <a:buNone/>
            </a:pPr>
            <a:r>
              <a:rPr lang="en-US" dirty="0" smtClean="0"/>
              <a:t>Looking at the spectra for Na and K below, which of the following would best explain the difference in </a:t>
            </a:r>
            <a:r>
              <a:rPr lang="en-US" b="1" i="1" u="sng" dirty="0" smtClean="0"/>
              <a:t>signal intensity </a:t>
            </a:r>
            <a:r>
              <a:rPr lang="en-US" dirty="0" smtClean="0"/>
              <a:t>for the 3s electrons?</a:t>
            </a:r>
          </a:p>
        </p:txBody>
      </p:sp>
      <p:sp>
        <p:nvSpPr>
          <p:cNvPr id="9" name="Rounded Rectangle 8" descr="Answer=C"/>
          <p:cNvSpPr/>
          <p:nvPr>
            <p:custDataLst>
              <p:tags r:id="rId4"/>
            </p:custDataLst>
          </p:nvPr>
        </p:nvSpPr>
        <p:spPr>
          <a:xfrm>
            <a:off x="504946" y="5804848"/>
            <a:ext cx="6734053" cy="391236"/>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3"/>
          <p:cNvSpPr txBox="1">
            <a:spLocks/>
          </p:cNvSpPr>
          <p:nvPr>
            <p:custDataLst>
              <p:tags r:id="rId5"/>
            </p:custDataLst>
          </p:nvPr>
        </p:nvSpPr>
        <p:spPr>
          <a:xfrm>
            <a:off x="533400" y="5022376"/>
            <a:ext cx="8229600" cy="1683224"/>
          </a:xfrm>
          <a:prstGeom prst="rect">
            <a:avLst/>
          </a:prstGeom>
        </p:spPr>
        <p:txBody>
          <a:bodyPr>
            <a:noAutofit/>
          </a:bodyPr>
          <a:lstStyle/>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K has a greater nuclear charge than Na</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K has more electron-electron repulsions than Na</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Na has one valence electron in the 3s sublevel</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Na has less electron shielding than K</a:t>
            </a:r>
          </a:p>
        </p:txBody>
      </p:sp>
      <p:grpSp>
        <p:nvGrpSpPr>
          <p:cNvPr id="31" name="Group 29"/>
          <p:cNvGrpSpPr>
            <a:grpSpLocks noChangeAspect="1"/>
          </p:cNvGrpSpPr>
          <p:nvPr/>
        </p:nvGrpSpPr>
        <p:grpSpPr>
          <a:xfrm>
            <a:off x="163776" y="1923085"/>
            <a:ext cx="8775510" cy="2510163"/>
            <a:chOff x="652045" y="670404"/>
            <a:chExt cx="8034755" cy="2182750"/>
          </a:xfrm>
        </p:grpSpPr>
        <p:cxnSp>
          <p:nvCxnSpPr>
            <p:cNvPr id="32" name="Straight Connector 31"/>
            <p:cNvCxnSpPr>
              <a:stCxn id="45" idx="2"/>
              <a:endCxn id="43" idx="0"/>
            </p:cNvCxnSpPr>
            <p:nvPr/>
          </p:nvCxnSpPr>
          <p:spPr>
            <a:xfrm flipH="1">
              <a:off x="3226816" y="2155183"/>
              <a:ext cx="4393184" cy="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6"/>
              </p:custDataLst>
            </p:nvPr>
          </p:nvSpPr>
          <p:spPr>
            <a:xfrm>
              <a:off x="2337173" y="2514600"/>
              <a:ext cx="5130427"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34" name="Rectangle 33"/>
            <p:cNvSpPr/>
            <p:nvPr>
              <p:custDataLst>
                <p:tags r:id="rId7"/>
              </p:custDataLst>
            </p:nvPr>
          </p:nvSpPr>
          <p:spPr>
            <a:xfrm>
              <a:off x="1105752" y="914400"/>
              <a:ext cx="73533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1105752" y="1219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04900" y="13716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23005" y="15240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04900" y="16764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23005" y="18288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04900"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04900" y="1066800"/>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custDataLst>
                <p:tags r:id="rId8"/>
              </p:custDataLst>
            </p:nvPr>
          </p:nvSpPr>
          <p:spPr>
            <a:xfrm rot="16200000">
              <a:off x="-24576" y="1347025"/>
              <a:ext cx="1691796" cy="338554"/>
            </a:xfrm>
            <a:prstGeom prst="rect">
              <a:avLst/>
            </a:prstGeom>
            <a:noFill/>
          </p:spPr>
          <p:txBody>
            <a:bodyPr wrap="square" rtlCol="0">
              <a:spAutoFit/>
            </a:bodyPr>
            <a:lstStyle/>
            <a:p>
              <a:pPr algn="ctr"/>
              <a:r>
                <a:rPr lang="en-US" sz="1600" dirty="0" smtClean="0"/>
                <a:t>Intensity (c/s)</a:t>
              </a:r>
            </a:p>
          </p:txBody>
        </p:sp>
        <p:sp>
          <p:nvSpPr>
            <p:cNvPr id="43" name="Freeform 42"/>
            <p:cNvSpPr/>
            <p:nvPr>
              <p:custDataLst>
                <p:tags r:id="rId9"/>
              </p:custDataLst>
            </p:nvPr>
          </p:nvSpPr>
          <p:spPr>
            <a:xfrm rot="5400000" flipH="1">
              <a:off x="3039973" y="1969449"/>
              <a:ext cx="327491" cy="46194"/>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H="1">
              <a:off x="1104900" y="2161406"/>
              <a:ext cx="2075722" cy="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reeform 44"/>
            <p:cNvSpPr/>
            <p:nvPr>
              <p:custDataLst>
                <p:tags r:id="rId10"/>
              </p:custDataLst>
            </p:nvPr>
          </p:nvSpPr>
          <p:spPr>
            <a:xfrm rot="5400000" flipH="1">
              <a:off x="7558962" y="2049553"/>
              <a:ext cx="167796" cy="4572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stCxn id="45" idx="0"/>
              <a:endCxn id="45" idx="0"/>
            </p:cNvCxnSpPr>
            <p:nvPr/>
          </p:nvCxnSpPr>
          <p:spPr>
            <a:xfrm>
              <a:off x="7665720" y="2156311"/>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custDataLst>
                <p:tags r:id="rId11"/>
              </p:custDataLst>
            </p:nvPr>
          </p:nvSpPr>
          <p:spPr>
            <a:xfrm>
              <a:off x="1010984" y="2328446"/>
              <a:ext cx="7675816" cy="294395"/>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600" dirty="0"/>
                <a:t>4</a:t>
              </a:r>
              <a:r>
                <a:rPr lang="en-US" sz="1600" dirty="0" smtClean="0">
                  <a:solidFill>
                    <a:srgbClr val="FF00FF"/>
                  </a:solidFill>
                </a:rPr>
                <a:t>	</a:t>
              </a:r>
              <a:r>
                <a:rPr lang="en-US" sz="1600" dirty="0" smtClean="0"/>
                <a:t>3.5</a:t>
              </a:r>
              <a:r>
                <a:rPr lang="en-US" sz="1600" dirty="0" smtClean="0">
                  <a:solidFill>
                    <a:srgbClr val="FF00FF"/>
                  </a:solidFill>
                </a:rPr>
                <a:t>	</a:t>
              </a:r>
              <a:r>
                <a:rPr lang="en-US" sz="1600" dirty="0"/>
                <a:t>3</a:t>
              </a:r>
              <a:r>
                <a:rPr lang="en-US" sz="1600" dirty="0" smtClean="0">
                  <a:solidFill>
                    <a:srgbClr val="FF00FF"/>
                  </a:solidFill>
                </a:rPr>
                <a:t>	</a:t>
              </a:r>
              <a:r>
                <a:rPr lang="en-US" sz="1600" dirty="0" smtClean="0"/>
                <a:t>2.5</a:t>
              </a:r>
              <a:r>
                <a:rPr lang="en-US" sz="1600" dirty="0" smtClean="0">
                  <a:solidFill>
                    <a:srgbClr val="FF00FF"/>
                  </a:solidFill>
                </a:rPr>
                <a:t>	</a:t>
              </a:r>
              <a:r>
                <a:rPr lang="en-US" sz="1600" dirty="0"/>
                <a:t>2</a:t>
              </a:r>
              <a:r>
                <a:rPr lang="en-US" sz="1600" dirty="0" smtClean="0">
                  <a:solidFill>
                    <a:srgbClr val="FF00FF"/>
                  </a:solidFill>
                </a:rPr>
                <a:t>	</a:t>
              </a:r>
              <a:r>
                <a:rPr lang="en-US" sz="1600" dirty="0" smtClean="0"/>
                <a:t>1.5</a:t>
              </a:r>
              <a:r>
                <a:rPr lang="en-US" sz="1600" dirty="0" smtClean="0">
                  <a:solidFill>
                    <a:srgbClr val="FF00FF"/>
                  </a:solidFill>
                </a:rPr>
                <a:t>	</a:t>
              </a:r>
              <a:r>
                <a:rPr lang="en-US" sz="1600" dirty="0" smtClean="0"/>
                <a:t>1</a:t>
              </a:r>
              <a:r>
                <a:rPr lang="en-US" sz="1600" dirty="0" smtClean="0">
                  <a:solidFill>
                    <a:srgbClr val="FF00FF"/>
                  </a:solidFill>
                </a:rPr>
                <a:t>	</a:t>
              </a:r>
              <a:r>
                <a:rPr lang="en-US" sz="1600" dirty="0" smtClean="0"/>
                <a:t>0.5</a:t>
              </a:r>
              <a:r>
                <a:rPr lang="en-US" sz="1600" dirty="0" smtClean="0">
                  <a:solidFill>
                    <a:srgbClr val="FF00FF"/>
                  </a:solidFill>
                </a:rPr>
                <a:t>	</a:t>
              </a:r>
              <a:r>
                <a:rPr lang="en-US" sz="1600" dirty="0" smtClean="0"/>
                <a:t>0</a:t>
              </a:r>
              <a:endParaRPr lang="en-US" sz="1600" dirty="0"/>
            </a:p>
          </p:txBody>
        </p:sp>
        <p:cxnSp>
          <p:nvCxnSpPr>
            <p:cNvPr id="48" name="Straight Arrow Connector 47"/>
            <p:cNvCxnSpPr/>
            <p:nvPr/>
          </p:nvCxnSpPr>
          <p:spPr>
            <a:xfrm flipV="1">
              <a:off x="990600" y="1051088"/>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custDataLst>
                <p:tags r:id="rId12"/>
              </p:custDataLst>
            </p:nvPr>
          </p:nvSpPr>
          <p:spPr>
            <a:xfrm>
              <a:off x="7433816" y="1049869"/>
              <a:ext cx="430887" cy="584775"/>
            </a:xfrm>
            <a:prstGeom prst="rect">
              <a:avLst/>
            </a:prstGeom>
            <a:noFill/>
          </p:spPr>
          <p:txBody>
            <a:bodyPr vert="vert270" wrap="square" rtlCol="0">
              <a:spAutoFit/>
            </a:bodyPr>
            <a:lstStyle/>
            <a:p>
              <a:pPr algn="ctr"/>
              <a:r>
                <a:rPr lang="en-US" sz="1600" b="1" dirty="0" smtClean="0"/>
                <a:t>Na-3s</a:t>
              </a:r>
              <a:endParaRPr lang="en-US" sz="1600" b="1" dirty="0"/>
            </a:p>
          </p:txBody>
        </p:sp>
        <p:cxnSp>
          <p:nvCxnSpPr>
            <p:cNvPr id="50" name="Straight Connector 49"/>
            <p:cNvCxnSpPr>
              <a:endCxn id="45" idx="0"/>
            </p:cNvCxnSpPr>
            <p:nvPr/>
          </p:nvCxnSpPr>
          <p:spPr>
            <a:xfrm flipH="1">
              <a:off x="7665720" y="2156311"/>
              <a:ext cx="7933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custDataLst>
                <p:tags r:id="rId13"/>
              </p:custDataLst>
            </p:nvPr>
          </p:nvSpPr>
          <p:spPr>
            <a:xfrm>
              <a:off x="2990798" y="990600"/>
              <a:ext cx="430887" cy="584775"/>
            </a:xfrm>
            <a:prstGeom prst="rect">
              <a:avLst/>
            </a:prstGeom>
            <a:noFill/>
          </p:spPr>
          <p:txBody>
            <a:bodyPr vert="vert270" wrap="square" rtlCol="0">
              <a:spAutoFit/>
            </a:bodyPr>
            <a:lstStyle/>
            <a:p>
              <a:pPr algn="ctr"/>
              <a:r>
                <a:rPr lang="en-US" sz="1600" b="1" dirty="0" smtClean="0"/>
                <a:t>K-3s</a:t>
              </a:r>
              <a:endParaRPr lang="en-US" sz="1600" b="1" dirty="0"/>
            </a:p>
          </p:txBody>
        </p:sp>
        <p:cxnSp>
          <p:nvCxnSpPr>
            <p:cNvPr id="52" name="Straight Arrow Connector 51"/>
            <p:cNvCxnSpPr/>
            <p:nvPr/>
          </p:nvCxnSpPr>
          <p:spPr>
            <a:xfrm flipH="1">
              <a:off x="3201153" y="1494182"/>
              <a:ext cx="2565" cy="3126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7647610" y="1634644"/>
              <a:ext cx="2565" cy="3126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85259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chor="ctr"/>
          <a:lstStyle/>
          <a:p>
            <a:r>
              <a:rPr lang="en-US" dirty="0" smtClean="0"/>
              <a:t>Sample Question #5</a:t>
            </a:r>
            <a:endParaRPr lang="en-US" dirty="0"/>
          </a:p>
        </p:txBody>
      </p:sp>
      <p:sp>
        <p:nvSpPr>
          <p:cNvPr id="4" name="Content Placeholder 3"/>
          <p:cNvSpPr>
            <a:spLocks noGrp="1"/>
          </p:cNvSpPr>
          <p:nvPr>
            <p:ph type="body" sz="quarter" idx="11"/>
            <p:custDataLst>
              <p:tags r:id="rId3"/>
            </p:custDataLst>
          </p:nvPr>
        </p:nvSpPr>
        <p:spPr>
          <a:xfrm>
            <a:off x="220280" y="914619"/>
            <a:ext cx="8083550" cy="927829"/>
          </a:xfrm>
        </p:spPr>
        <p:txBody>
          <a:bodyPr>
            <a:noAutofit/>
          </a:bodyPr>
          <a:lstStyle/>
          <a:p>
            <a:pPr marL="0" indent="0"/>
            <a:r>
              <a:rPr lang="en-US" dirty="0" smtClean="0"/>
              <a:t>Given the photoelectron spectrum below, which of the following best explains the relative positioning of the peaks on the horizontal axis?</a:t>
            </a:r>
          </a:p>
        </p:txBody>
      </p:sp>
      <p:pic>
        <p:nvPicPr>
          <p:cNvPr id="15362" name="Picture 2" descr="C:\Users\Jamie Benigna\Dropbox\CDAC\PES\b925409a-f2.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7840"/>
          <a:stretch/>
        </p:blipFill>
        <p:spPr bwMode="auto">
          <a:xfrm>
            <a:off x="1884007" y="1883408"/>
            <a:ext cx="5375986" cy="315532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custDataLst>
              <p:tags r:id="rId4"/>
            </p:custDataLst>
          </p:nvPr>
        </p:nvSpPr>
        <p:spPr>
          <a:xfrm>
            <a:off x="244353" y="5097440"/>
            <a:ext cx="8655294" cy="17526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None/>
            </a:pPr>
            <a:r>
              <a:rPr lang="en-US" dirty="0" smtClean="0">
                <a:latin typeface="Trebuchet MS" pitchFamily="34" charset="0"/>
              </a:rPr>
              <a:t>(A) O has more valence electrons than Ti or C, so more energy is required to remove them</a:t>
            </a:r>
          </a:p>
          <a:p>
            <a:pPr marL="457200">
              <a:buNone/>
            </a:pPr>
            <a:r>
              <a:rPr lang="en-US" dirty="0" smtClean="0">
                <a:latin typeface="Trebuchet MS" pitchFamily="34" charset="0"/>
              </a:rPr>
              <a:t>(B) O has more electron-electron repulsions in the 2p sublevel than Ti and C</a:t>
            </a:r>
          </a:p>
          <a:p>
            <a:pPr marL="457200">
              <a:buNone/>
            </a:pPr>
            <a:r>
              <a:rPr lang="en-US" dirty="0" smtClean="0">
                <a:latin typeface="Trebuchet MS" pitchFamily="34" charset="0"/>
              </a:rPr>
              <a:t>(C) Ti atoms are present in a greater quantity than O can C in the mixture.</a:t>
            </a:r>
          </a:p>
          <a:p>
            <a:pPr marL="457200">
              <a:buNone/>
            </a:pPr>
            <a:r>
              <a:rPr lang="en-US" dirty="0" smtClean="0">
                <a:latin typeface="Trebuchet MS" pitchFamily="34" charset="0"/>
              </a:rPr>
              <a:t>(D) Ti has a greater nuclear charge, but the 2p sublevel experiences greater shielding than the 1s sublevel.</a:t>
            </a:r>
            <a:endParaRPr lang="en-US" dirty="0">
              <a:latin typeface="Trebuchet MS" pitchFamily="34" charset="0"/>
            </a:endParaRPr>
          </a:p>
        </p:txBody>
      </p:sp>
      <p:sp>
        <p:nvSpPr>
          <p:cNvPr id="8" name="Rounded Rectangle 7" descr="Answer=D"/>
          <p:cNvSpPr/>
          <p:nvPr>
            <p:custDataLst>
              <p:tags r:id="rId5"/>
            </p:custDataLst>
          </p:nvPr>
        </p:nvSpPr>
        <p:spPr>
          <a:xfrm>
            <a:off x="304800" y="6144904"/>
            <a:ext cx="8153400" cy="6096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custDataLst>
              <p:tags r:id="rId6"/>
            </p:custDataLst>
          </p:nvPr>
        </p:nvSpPr>
        <p:spPr>
          <a:xfrm rot="16200000">
            <a:off x="279915" y="2904007"/>
            <a:ext cx="2552702" cy="369332"/>
          </a:xfrm>
          <a:prstGeom prst="rect">
            <a:avLst/>
          </a:prstGeom>
          <a:solidFill>
            <a:schemeClr val="bg1"/>
          </a:solidFill>
        </p:spPr>
        <p:txBody>
          <a:bodyPr wrap="square" rtlCol="0">
            <a:spAutoFit/>
          </a:bodyPr>
          <a:lstStyle/>
          <a:p>
            <a:pPr algn="ctr"/>
            <a:r>
              <a:rPr lang="en-US" b="1" dirty="0" smtClean="0"/>
              <a:t>Intensity (counts/s)</a:t>
            </a:r>
            <a:endParaRPr lang="en-US" b="1" dirty="0"/>
          </a:p>
        </p:txBody>
      </p:sp>
      <p:sp>
        <p:nvSpPr>
          <p:cNvPr id="2" name="TextBox 1"/>
          <p:cNvSpPr txBox="1"/>
          <p:nvPr>
            <p:custDataLst>
              <p:tags r:id="rId7"/>
            </p:custDataLst>
          </p:nvPr>
        </p:nvSpPr>
        <p:spPr>
          <a:xfrm>
            <a:off x="0" y="4653855"/>
            <a:ext cx="3429000" cy="415498"/>
          </a:xfrm>
          <a:prstGeom prst="rect">
            <a:avLst/>
          </a:prstGeom>
          <a:noFill/>
        </p:spPr>
        <p:txBody>
          <a:bodyPr wrap="square" rtlCol="0">
            <a:spAutoFit/>
          </a:bodyPr>
          <a:lstStyle/>
          <a:p>
            <a:r>
              <a:rPr lang="en-US" sz="1050" dirty="0" smtClean="0"/>
              <a:t>Image source: </a:t>
            </a:r>
            <a:r>
              <a:rPr lang="en-US" sz="1050" u="sng" dirty="0">
                <a:hlinkClick r:id="rId11"/>
              </a:rPr>
              <a:t>http://</a:t>
            </a:r>
            <a:r>
              <a:rPr lang="en-US" sz="1050" u="sng" dirty="0" smtClean="0">
                <a:hlinkClick r:id="rId11"/>
              </a:rPr>
              <a:t>www.rsc.org/ej/JM/2010/b925409a/b925409a-f2.gif</a:t>
            </a:r>
            <a:endParaRPr lang="en-US" sz="1050" dirty="0"/>
          </a:p>
        </p:txBody>
      </p:sp>
    </p:spTree>
    <p:custDataLst>
      <p:tags r:id="rId1"/>
    </p:custDataLst>
    <p:extLst>
      <p:ext uri="{BB962C8B-B14F-4D97-AF65-F5344CB8AC3E}">
        <p14:creationId xmlns:p14="http://schemas.microsoft.com/office/powerpoint/2010/main" val="373816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fade">
                                      <p:cBhvr>
                                        <p:cTn id="11" dur="500"/>
                                        <p:tgtEl>
                                          <p:spTgt spid="1536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animBg="1"/>
      <p:bldP spid="10"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chor="ctr"/>
          <a:lstStyle/>
          <a:p>
            <a:r>
              <a:rPr lang="en-US" dirty="0" smtClean="0"/>
              <a:t>Sample Question #6</a:t>
            </a:r>
            <a:endParaRPr lang="en-US" dirty="0"/>
          </a:p>
        </p:txBody>
      </p:sp>
      <p:sp>
        <p:nvSpPr>
          <p:cNvPr id="4" name="Content Placeholder 3"/>
          <p:cNvSpPr>
            <a:spLocks noGrp="1"/>
          </p:cNvSpPr>
          <p:nvPr>
            <p:ph type="body" sz="quarter" idx="11"/>
            <p:custDataLst>
              <p:tags r:id="rId3"/>
            </p:custDataLst>
          </p:nvPr>
        </p:nvSpPr>
        <p:spPr>
          <a:xfrm>
            <a:off x="220280" y="914620"/>
            <a:ext cx="8083550" cy="1023362"/>
          </a:xfrm>
        </p:spPr>
        <p:txBody>
          <a:bodyPr>
            <a:normAutofit/>
          </a:bodyPr>
          <a:lstStyle/>
          <a:p>
            <a:pPr marL="0" indent="0">
              <a:buNone/>
            </a:pPr>
            <a:r>
              <a:rPr lang="en-US" dirty="0" smtClean="0"/>
              <a:t>Given the photoelectron spectrum of scandium below, which of the following best explains why Scandium commonly makes a 3+ ion as opposed to a 2+ ion?</a:t>
            </a:r>
          </a:p>
          <a:p>
            <a:pPr marL="0" indent="0">
              <a:buNone/>
            </a:pPr>
            <a:endParaRPr lang="en-US" dirty="0" smtClean="0"/>
          </a:p>
        </p:txBody>
      </p:sp>
      <p:sp>
        <p:nvSpPr>
          <p:cNvPr id="5" name="Content Placeholder 3"/>
          <p:cNvSpPr txBox="1">
            <a:spLocks/>
          </p:cNvSpPr>
          <p:nvPr>
            <p:custDataLst>
              <p:tags r:id="rId4"/>
            </p:custDataLst>
          </p:nvPr>
        </p:nvSpPr>
        <p:spPr>
          <a:xfrm>
            <a:off x="97139" y="4277432"/>
            <a:ext cx="8871936"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None/>
            </a:pPr>
            <a:r>
              <a:rPr lang="en-US" sz="1800" dirty="0" smtClean="0">
                <a:latin typeface="Trebuchet MS" pitchFamily="34" charset="0"/>
              </a:rPr>
              <a:t>(A) Removing </a:t>
            </a:r>
            <a:r>
              <a:rPr lang="en-US" sz="1800" dirty="0">
                <a:latin typeface="Trebuchet MS" pitchFamily="34" charset="0"/>
              </a:rPr>
              <a:t>3 electrons releases more energy than removing 2 </a:t>
            </a:r>
            <a:r>
              <a:rPr lang="en-US" sz="1800" dirty="0" smtClean="0">
                <a:latin typeface="Trebuchet MS" pitchFamily="34" charset="0"/>
              </a:rPr>
              <a:t>electrons.</a:t>
            </a:r>
          </a:p>
          <a:p>
            <a:pPr marL="457200">
              <a:buNone/>
            </a:pPr>
            <a:r>
              <a:rPr lang="en-US" sz="1800" dirty="0" smtClean="0">
                <a:latin typeface="Trebuchet MS" pitchFamily="34" charset="0"/>
              </a:rPr>
              <a:t>(B) Scandium </a:t>
            </a:r>
            <a:r>
              <a:rPr lang="en-US" sz="1800" dirty="0">
                <a:latin typeface="Trebuchet MS" pitchFamily="34" charset="0"/>
              </a:rPr>
              <a:t>is in Group 3, and atoms only lose </a:t>
            </a:r>
            <a:r>
              <a:rPr lang="en-US" sz="1800" dirty="0" smtClean="0">
                <a:latin typeface="Trebuchet MS" pitchFamily="34" charset="0"/>
              </a:rPr>
              <a:t>the number of electrons that will result in a </a:t>
            </a:r>
            <a:r>
              <a:rPr lang="en-US" sz="1800" dirty="0">
                <a:latin typeface="Trebuchet MS" pitchFamily="34" charset="0"/>
              </a:rPr>
              <a:t>noble gas electron </a:t>
            </a:r>
            <a:r>
              <a:rPr lang="en-US" sz="1800" dirty="0" smtClean="0">
                <a:latin typeface="Trebuchet MS" pitchFamily="34" charset="0"/>
              </a:rPr>
              <a:t>configuration</a:t>
            </a:r>
          </a:p>
          <a:p>
            <a:pPr marL="457200">
              <a:buNone/>
            </a:pPr>
            <a:r>
              <a:rPr lang="en-US" sz="1800" dirty="0" smtClean="0">
                <a:latin typeface="Trebuchet MS" pitchFamily="34" charset="0"/>
              </a:rPr>
              <a:t>(C) The </a:t>
            </a:r>
            <a:r>
              <a:rPr lang="en-US" sz="1800" dirty="0">
                <a:latin typeface="Trebuchet MS" pitchFamily="34" charset="0"/>
              </a:rPr>
              <a:t>amount of energy required to </a:t>
            </a:r>
            <a:r>
              <a:rPr lang="en-US" sz="1800" dirty="0" smtClean="0">
                <a:latin typeface="Trebuchet MS" pitchFamily="34" charset="0"/>
              </a:rPr>
              <a:t>remove an electron </a:t>
            </a:r>
            <a:r>
              <a:rPr lang="en-US" sz="1800" dirty="0">
                <a:latin typeface="Trebuchet MS" pitchFamily="34" charset="0"/>
              </a:rPr>
              <a:t>from the 3d sublevel is </a:t>
            </a:r>
            <a:r>
              <a:rPr lang="en-US" sz="1800" dirty="0" smtClean="0">
                <a:latin typeface="Trebuchet MS" pitchFamily="34" charset="0"/>
              </a:rPr>
              <a:t>close </a:t>
            </a:r>
            <a:r>
              <a:rPr lang="en-US" sz="1800" dirty="0">
                <a:latin typeface="Trebuchet MS" pitchFamily="34" charset="0"/>
              </a:rPr>
              <a:t>to </a:t>
            </a:r>
            <a:r>
              <a:rPr lang="en-US" sz="1800" dirty="0" smtClean="0">
                <a:latin typeface="Trebuchet MS" pitchFamily="34" charset="0"/>
              </a:rPr>
              <a:t>that for the 4s sublevel, but significantly more energy is needed to remove electrons from the 3p sublevel.</a:t>
            </a:r>
          </a:p>
          <a:p>
            <a:pPr marL="457200">
              <a:buNone/>
            </a:pPr>
            <a:r>
              <a:rPr lang="en-US" sz="1800" dirty="0" smtClean="0">
                <a:latin typeface="Trebuchet MS" pitchFamily="34" charset="0"/>
              </a:rPr>
              <a:t>(D) Removing </a:t>
            </a:r>
            <a:r>
              <a:rPr lang="en-US" sz="1800" dirty="0">
                <a:latin typeface="Trebuchet MS" pitchFamily="34" charset="0"/>
              </a:rPr>
              <a:t>2 electrons alleviates the spin-pairing repulsions in the 4s sublevel, so it is not </a:t>
            </a:r>
            <a:r>
              <a:rPr lang="en-US" sz="1800" dirty="0" smtClean="0">
                <a:latin typeface="Trebuchet MS" pitchFamily="34" charset="0"/>
              </a:rPr>
              <a:t>as energetically </a:t>
            </a:r>
            <a:r>
              <a:rPr lang="en-US" sz="1800" dirty="0">
                <a:latin typeface="Trebuchet MS" pitchFamily="34" charset="0"/>
              </a:rPr>
              <a:t>favorable as emptying the 4s sublevel </a:t>
            </a:r>
            <a:r>
              <a:rPr lang="en-US" sz="1800" dirty="0" smtClean="0">
                <a:latin typeface="Trebuchet MS" pitchFamily="34" charset="0"/>
              </a:rPr>
              <a:t>completely.</a:t>
            </a:r>
            <a:endParaRPr lang="en-US" sz="1800" dirty="0">
              <a:latin typeface="Trebuchet MS" pitchFamily="34" charset="0"/>
            </a:endParaRPr>
          </a:p>
        </p:txBody>
      </p:sp>
      <p:sp>
        <p:nvSpPr>
          <p:cNvPr id="9" name="Rounded Rectangle 8" descr="Answer=C"/>
          <p:cNvSpPr/>
          <p:nvPr>
            <p:custDataLst>
              <p:tags r:id="rId5"/>
            </p:custDataLst>
          </p:nvPr>
        </p:nvSpPr>
        <p:spPr>
          <a:xfrm>
            <a:off x="228600" y="5268031"/>
            <a:ext cx="8629006" cy="846165"/>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2"/>
          <p:cNvGrpSpPr/>
          <p:nvPr/>
        </p:nvGrpSpPr>
        <p:grpSpPr>
          <a:xfrm>
            <a:off x="34159" y="1762723"/>
            <a:ext cx="9239964" cy="2510163"/>
            <a:chOff x="34159" y="766437"/>
            <a:chExt cx="9239964" cy="2510163"/>
          </a:xfrm>
        </p:grpSpPr>
        <p:cxnSp>
          <p:nvCxnSpPr>
            <p:cNvPr id="7" name="Straight Connector 6"/>
            <p:cNvCxnSpPr>
              <a:stCxn id="28" idx="2"/>
              <a:endCxn id="19" idx="0"/>
            </p:cNvCxnSpPr>
            <p:nvPr/>
          </p:nvCxnSpPr>
          <p:spPr>
            <a:xfrm flipH="1" flipV="1">
              <a:off x="1320769" y="2482982"/>
              <a:ext cx="2294790" cy="5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custDataLst>
                <p:tags r:id="rId8"/>
              </p:custDataLst>
            </p:nvPr>
          </p:nvSpPr>
          <p:spPr>
            <a:xfrm>
              <a:off x="1972055" y="2887263"/>
              <a:ext cx="5899988" cy="389337"/>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10" name="Rectangle 9"/>
            <p:cNvSpPr/>
            <p:nvPr>
              <p:custDataLst>
                <p:tags r:id="rId9"/>
              </p:custDataLst>
            </p:nvPr>
          </p:nvSpPr>
          <p:spPr>
            <a:xfrm>
              <a:off x="555922" y="1047032"/>
              <a:ext cx="8456291" cy="16649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55922" y="1397553"/>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4942" y="1572813"/>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5763" y="1748073"/>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4942" y="1923333"/>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5763" y="2099222"/>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4942" y="2273853"/>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4942" y="1222292"/>
              <a:ext cx="845629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10"/>
              </p:custDataLst>
            </p:nvPr>
          </p:nvSpPr>
          <p:spPr>
            <a:xfrm rot="16200000">
              <a:off x="-743955" y="1544551"/>
              <a:ext cx="1945566" cy="389337"/>
            </a:xfrm>
            <a:prstGeom prst="rect">
              <a:avLst/>
            </a:prstGeom>
            <a:noFill/>
          </p:spPr>
          <p:txBody>
            <a:bodyPr wrap="square" rtlCol="0">
              <a:spAutoFit/>
            </a:bodyPr>
            <a:lstStyle/>
            <a:p>
              <a:pPr algn="ctr"/>
              <a:r>
                <a:rPr lang="en-US" sz="1600" dirty="0" smtClean="0"/>
                <a:t>Intensity (c/s)</a:t>
              </a:r>
            </a:p>
          </p:txBody>
        </p:sp>
        <p:sp>
          <p:nvSpPr>
            <p:cNvPr id="19" name="Freeform 18"/>
            <p:cNvSpPr/>
            <p:nvPr>
              <p:custDataLst>
                <p:tags r:id="rId11"/>
              </p:custDataLst>
            </p:nvPr>
          </p:nvSpPr>
          <p:spPr>
            <a:xfrm rot="5400000" flipH="1">
              <a:off x="1095184" y="2257397"/>
              <a:ext cx="383759" cy="674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a:stCxn id="19" idx="2"/>
            </p:cNvCxnSpPr>
            <p:nvPr/>
          </p:nvCxnSpPr>
          <p:spPr>
            <a:xfrm flipH="1">
              <a:off x="555922" y="2482832"/>
              <a:ext cx="697437" cy="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custDataLst>
                <p:tags r:id="rId12"/>
              </p:custDataLst>
            </p:nvPr>
          </p:nvSpPr>
          <p:spPr>
            <a:xfrm rot="5400000" flipH="1">
              <a:off x="8711499" y="2269290"/>
              <a:ext cx="383156" cy="4571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0"/>
            </p:cNvCxnSpPr>
            <p:nvPr/>
          </p:nvCxnSpPr>
          <p:spPr>
            <a:xfrm>
              <a:off x="8925937" y="2483728"/>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13"/>
              </p:custDataLst>
            </p:nvPr>
          </p:nvSpPr>
          <p:spPr>
            <a:xfrm>
              <a:off x="446939" y="2673186"/>
              <a:ext cx="8827184" cy="338554"/>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600" dirty="0" smtClean="0"/>
                <a:t>500 </a:t>
              </a:r>
              <a:r>
                <a:rPr lang="en-US" sz="1600" dirty="0" smtClean="0">
                  <a:solidFill>
                    <a:srgbClr val="FF00FF"/>
                  </a:solidFill>
                </a:rPr>
                <a:t>	</a:t>
              </a:r>
              <a:r>
                <a:rPr lang="en-US" sz="1600" dirty="0" smtClean="0"/>
                <a:t>400</a:t>
              </a:r>
              <a:r>
                <a:rPr lang="en-US" sz="1600" dirty="0" smtClean="0">
                  <a:solidFill>
                    <a:srgbClr val="FF00FF"/>
                  </a:solidFill>
                </a:rPr>
                <a:t>	</a:t>
              </a:r>
              <a:r>
                <a:rPr lang="en-US" sz="1600" dirty="0" smtClean="0"/>
                <a:t>300</a:t>
              </a:r>
              <a:r>
                <a:rPr lang="en-US" sz="1600" dirty="0" smtClean="0">
                  <a:solidFill>
                    <a:srgbClr val="FF00FF"/>
                  </a:solidFill>
                </a:rPr>
                <a:t>	</a:t>
              </a:r>
              <a:r>
                <a:rPr lang="en-US" sz="1600" dirty="0" smtClean="0"/>
                <a:t>50</a:t>
              </a:r>
              <a:r>
                <a:rPr lang="en-US" sz="1600" dirty="0" smtClean="0">
                  <a:solidFill>
                    <a:srgbClr val="FF00FF"/>
                  </a:solidFill>
                </a:rPr>
                <a:t>	</a:t>
              </a:r>
              <a:r>
                <a:rPr lang="en-US" sz="1600" dirty="0"/>
                <a:t>4</a:t>
              </a:r>
              <a:r>
                <a:rPr lang="en-US" sz="1600" dirty="0" smtClean="0"/>
                <a:t>0</a:t>
              </a:r>
              <a:r>
                <a:rPr lang="en-US" sz="1600" dirty="0" smtClean="0">
                  <a:solidFill>
                    <a:srgbClr val="FF00FF"/>
                  </a:solidFill>
                </a:rPr>
                <a:t>	</a:t>
              </a:r>
              <a:r>
                <a:rPr lang="en-US" sz="1600" dirty="0" smtClean="0"/>
                <a:t>30</a:t>
              </a:r>
              <a:r>
                <a:rPr lang="en-US" sz="1600" dirty="0" smtClean="0">
                  <a:solidFill>
                    <a:srgbClr val="FF00FF"/>
                  </a:solidFill>
                </a:rPr>
                <a:t>	</a:t>
              </a:r>
              <a:r>
                <a:rPr lang="en-US" sz="1600" dirty="0" smtClean="0"/>
                <a:t>10    9    8    7    6    5    4    3    2    1    0</a:t>
              </a:r>
              <a:endParaRPr lang="en-US" sz="1600" dirty="0"/>
            </a:p>
          </p:txBody>
        </p:sp>
        <p:cxnSp>
          <p:nvCxnSpPr>
            <p:cNvPr id="24" name="Straight Arrow Connector 23"/>
            <p:cNvCxnSpPr/>
            <p:nvPr/>
          </p:nvCxnSpPr>
          <p:spPr>
            <a:xfrm flipV="1">
              <a:off x="423497" y="1204224"/>
              <a:ext cx="0" cy="106962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1" idx="0"/>
            </p:cNvCxnSpPr>
            <p:nvPr/>
          </p:nvCxnSpPr>
          <p:spPr>
            <a:xfrm flipH="1">
              <a:off x="8925937" y="2481700"/>
              <a:ext cx="86276" cy="2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25"/>
            <p:cNvGrpSpPr/>
            <p:nvPr/>
          </p:nvGrpSpPr>
          <p:grpSpPr>
            <a:xfrm>
              <a:off x="5672959" y="2625409"/>
              <a:ext cx="152400" cy="169277"/>
              <a:chOff x="7391400" y="5216209"/>
              <a:chExt cx="152400" cy="169277"/>
            </a:xfrm>
          </p:grpSpPr>
          <p:cxnSp>
            <p:nvCxnSpPr>
              <p:cNvPr id="48" name="Straight Connector 47"/>
              <p:cNvCxnSpPr/>
              <p:nvPr/>
            </p:nvCxnSpPr>
            <p:spPr>
              <a:xfrm flipH="1">
                <a:off x="73914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4676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426798" y="5216209"/>
                <a:ext cx="76200" cy="1692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oup 26"/>
            <p:cNvGrpSpPr/>
            <p:nvPr/>
          </p:nvGrpSpPr>
          <p:grpSpPr>
            <a:xfrm>
              <a:off x="2853559" y="2625304"/>
              <a:ext cx="152400" cy="169277"/>
              <a:chOff x="7391400" y="5216209"/>
              <a:chExt cx="152400" cy="169277"/>
            </a:xfrm>
          </p:grpSpPr>
          <p:cxnSp>
            <p:nvCxnSpPr>
              <p:cNvPr id="45" name="Straight Connector 44"/>
              <p:cNvCxnSpPr/>
              <p:nvPr/>
            </p:nvCxnSpPr>
            <p:spPr>
              <a:xfrm flipH="1">
                <a:off x="73914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4676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426798" y="5216209"/>
                <a:ext cx="76200" cy="1692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Freeform 27"/>
            <p:cNvSpPr/>
            <p:nvPr>
              <p:custDataLst>
                <p:tags r:id="rId14"/>
              </p:custDataLst>
            </p:nvPr>
          </p:nvSpPr>
          <p:spPr>
            <a:xfrm rot="5400000" flipH="1">
              <a:off x="3457384" y="2258143"/>
              <a:ext cx="383759" cy="674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custDataLst>
                <p:tags r:id="rId15"/>
              </p:custDataLst>
            </p:nvPr>
          </p:nvSpPr>
          <p:spPr>
            <a:xfrm rot="5400000" flipH="1">
              <a:off x="3421582" y="1905119"/>
              <a:ext cx="1082543" cy="674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a:stCxn id="29" idx="2"/>
              <a:endCxn id="28" idx="0"/>
            </p:cNvCxnSpPr>
            <p:nvPr/>
          </p:nvCxnSpPr>
          <p:spPr>
            <a:xfrm flipH="1">
              <a:off x="3682969" y="2479672"/>
              <a:ext cx="246180" cy="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4" idx="2"/>
              <a:endCxn id="29" idx="0"/>
            </p:cNvCxnSpPr>
            <p:nvPr/>
          </p:nvCxnSpPr>
          <p:spPr>
            <a:xfrm flipH="1" flipV="1">
              <a:off x="3996559" y="2480096"/>
              <a:ext cx="3429000" cy="1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31"/>
            <p:cNvGrpSpPr/>
            <p:nvPr/>
          </p:nvGrpSpPr>
          <p:grpSpPr>
            <a:xfrm>
              <a:off x="2853559" y="2396704"/>
              <a:ext cx="152400" cy="169277"/>
              <a:chOff x="7391400" y="5216209"/>
              <a:chExt cx="152400" cy="169277"/>
            </a:xfrm>
          </p:grpSpPr>
          <p:cxnSp>
            <p:nvCxnSpPr>
              <p:cNvPr id="42" name="Straight Connector 41"/>
              <p:cNvCxnSpPr/>
              <p:nvPr/>
            </p:nvCxnSpPr>
            <p:spPr>
              <a:xfrm flipH="1">
                <a:off x="73914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4676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426798" y="5216209"/>
                <a:ext cx="76200" cy="1692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oup 32"/>
            <p:cNvGrpSpPr/>
            <p:nvPr/>
          </p:nvGrpSpPr>
          <p:grpSpPr>
            <a:xfrm>
              <a:off x="5672959" y="2396704"/>
              <a:ext cx="152400" cy="169277"/>
              <a:chOff x="7391400" y="5216209"/>
              <a:chExt cx="152400" cy="169277"/>
            </a:xfrm>
          </p:grpSpPr>
          <p:cxnSp>
            <p:nvCxnSpPr>
              <p:cNvPr id="39" name="Straight Connector 38"/>
              <p:cNvCxnSpPr/>
              <p:nvPr/>
            </p:nvCxnSpPr>
            <p:spPr>
              <a:xfrm flipH="1">
                <a:off x="73914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4676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426798" y="5216209"/>
                <a:ext cx="76200" cy="1692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Freeform 33"/>
            <p:cNvSpPr/>
            <p:nvPr>
              <p:custDataLst>
                <p:tags r:id="rId16"/>
              </p:custDataLst>
            </p:nvPr>
          </p:nvSpPr>
          <p:spPr>
            <a:xfrm rot="5400000" flipH="1">
              <a:off x="7267384" y="2255711"/>
              <a:ext cx="383759" cy="674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custDataLst>
                <p:tags r:id="rId17"/>
              </p:custDataLst>
            </p:nvPr>
          </p:nvSpPr>
          <p:spPr>
            <a:xfrm rot="5400000" flipH="1">
              <a:off x="7469946" y="1908751"/>
              <a:ext cx="1082543" cy="674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a:stCxn id="35" idx="2"/>
              <a:endCxn id="34" idx="0"/>
            </p:cNvCxnSpPr>
            <p:nvPr/>
          </p:nvCxnSpPr>
          <p:spPr>
            <a:xfrm flipH="1" flipV="1">
              <a:off x="7492969" y="2481296"/>
              <a:ext cx="484544" cy="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8" idx="2"/>
              <a:endCxn id="35" idx="0"/>
            </p:cNvCxnSpPr>
            <p:nvPr/>
          </p:nvCxnSpPr>
          <p:spPr>
            <a:xfrm flipH="1" flipV="1">
              <a:off x="8044923" y="2483728"/>
              <a:ext cx="773192" cy="5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custDataLst>
                <p:tags r:id="rId18"/>
              </p:custDataLst>
            </p:nvPr>
          </p:nvSpPr>
          <p:spPr>
            <a:xfrm rot="5400000" flipH="1">
              <a:off x="8743516" y="2364013"/>
              <a:ext cx="194916" cy="4571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1" name="Straight Arrow Connector 50"/>
          <p:cNvCxnSpPr/>
          <p:nvPr/>
        </p:nvCxnSpPr>
        <p:spPr>
          <a:xfrm>
            <a:off x="8578023" y="2744359"/>
            <a:ext cx="240091" cy="46172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custDataLst>
              <p:tags r:id="rId6"/>
            </p:custDataLst>
          </p:nvPr>
        </p:nvSpPr>
        <p:spPr>
          <a:xfrm>
            <a:off x="8145463" y="2494509"/>
            <a:ext cx="611649" cy="338554"/>
          </a:xfrm>
          <a:prstGeom prst="rect">
            <a:avLst/>
          </a:prstGeom>
          <a:noFill/>
        </p:spPr>
        <p:txBody>
          <a:bodyPr vert="horz" wrap="square" rtlCol="0">
            <a:spAutoFit/>
          </a:bodyPr>
          <a:lstStyle/>
          <a:p>
            <a:pPr algn="ctr"/>
            <a:r>
              <a:rPr lang="en-US" sz="1600" b="1" dirty="0" smtClean="0"/>
              <a:t>0.77</a:t>
            </a:r>
            <a:endParaRPr lang="en-US" sz="1600" b="1" dirty="0"/>
          </a:p>
        </p:txBody>
      </p:sp>
      <p:cxnSp>
        <p:nvCxnSpPr>
          <p:cNvPr id="53" name="Straight Arrow Connector 52"/>
          <p:cNvCxnSpPr/>
          <p:nvPr/>
        </p:nvCxnSpPr>
        <p:spPr>
          <a:xfrm>
            <a:off x="8810625" y="2596486"/>
            <a:ext cx="92452" cy="47828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custDataLst>
              <p:tags r:id="rId7"/>
            </p:custDataLst>
          </p:nvPr>
        </p:nvSpPr>
        <p:spPr>
          <a:xfrm>
            <a:off x="8456151" y="2315082"/>
            <a:ext cx="611649" cy="338554"/>
          </a:xfrm>
          <a:prstGeom prst="rect">
            <a:avLst/>
          </a:prstGeom>
          <a:noFill/>
        </p:spPr>
        <p:txBody>
          <a:bodyPr vert="horz" wrap="square" rtlCol="0">
            <a:spAutoFit/>
          </a:bodyPr>
          <a:lstStyle/>
          <a:p>
            <a:pPr algn="ctr"/>
            <a:r>
              <a:rPr lang="en-US" sz="1600" b="1" dirty="0" smtClean="0"/>
              <a:t>0.63</a:t>
            </a:r>
          </a:p>
        </p:txBody>
      </p:sp>
    </p:spTree>
    <p:custDataLst>
      <p:tags r:id="rId1"/>
    </p:custDataLst>
    <p:extLst>
      <p:ext uri="{BB962C8B-B14F-4D97-AF65-F5344CB8AC3E}">
        <p14:creationId xmlns:p14="http://schemas.microsoft.com/office/powerpoint/2010/main" val="373816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9" grpId="0" animBg="1"/>
      <p:bldP spid="52" grpId="0"/>
      <p:bldP spid="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
          <p:cNvPicPr>
            <a:picLocks noChangeAspect="1" noChangeArrowheads="1"/>
          </p:cNvPicPr>
          <p:nvPr/>
        </p:nvPicPr>
        <p:blipFill>
          <a:blip r:embed="rId48" cstate="print"/>
          <a:srcRect/>
          <a:stretch>
            <a:fillRect/>
          </a:stretch>
        </p:blipFill>
        <p:spPr bwMode="auto">
          <a:xfrm>
            <a:off x="3710799" y="3610564"/>
            <a:ext cx="1408113" cy="1401763"/>
          </a:xfrm>
          <a:prstGeom prst="rect">
            <a:avLst/>
          </a:prstGeom>
          <a:noFill/>
        </p:spPr>
      </p:pic>
      <p:sp>
        <p:nvSpPr>
          <p:cNvPr id="2" name="Title 1"/>
          <p:cNvSpPr>
            <a:spLocks noGrp="1"/>
          </p:cNvSpPr>
          <p:nvPr>
            <p:ph type="title"/>
            <p:custDataLst>
              <p:tags r:id="rId2"/>
            </p:custDataLst>
          </p:nvPr>
        </p:nvSpPr>
        <p:spPr/>
        <p:txBody>
          <a:bodyPr anchor="ctr">
            <a:normAutofit fontScale="90000"/>
          </a:bodyPr>
          <a:lstStyle/>
          <a:p>
            <a:r>
              <a:rPr lang="en-US" sz="3000" dirty="0" smtClean="0"/>
              <a:t>Quick Check – Can You Now Translate Between These Representations of Mg?</a:t>
            </a:r>
            <a:endParaRPr lang="en-US" sz="3000" dirty="0"/>
          </a:p>
        </p:txBody>
      </p:sp>
      <p:grpSp>
        <p:nvGrpSpPr>
          <p:cNvPr id="3" name="Group 159"/>
          <p:cNvGrpSpPr/>
          <p:nvPr/>
        </p:nvGrpSpPr>
        <p:grpSpPr>
          <a:xfrm>
            <a:off x="1405232" y="3674222"/>
            <a:ext cx="1566568" cy="3009789"/>
            <a:chOff x="1405232" y="3674222"/>
            <a:chExt cx="1566568" cy="3009789"/>
          </a:xfrm>
        </p:grpSpPr>
        <p:sp>
          <p:nvSpPr>
            <p:cNvPr id="5" name="AutoShape 79"/>
            <p:cNvSpPr>
              <a:spLocks noChangeArrowheads="1"/>
            </p:cNvSpPr>
            <p:nvPr>
              <p:custDataLst>
                <p:tags r:id="rId29"/>
              </p:custDataLst>
            </p:nvPr>
          </p:nvSpPr>
          <p:spPr bwMode="auto">
            <a:xfrm>
              <a:off x="1977215" y="619119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80"/>
            <p:cNvSpPr>
              <a:spLocks noChangeArrowheads="1"/>
            </p:cNvSpPr>
            <p:nvPr>
              <p:custDataLst>
                <p:tags r:id="rId30"/>
              </p:custDataLst>
            </p:nvPr>
          </p:nvSpPr>
          <p:spPr bwMode="auto">
            <a:xfrm>
              <a:off x="1977215" y="535151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81"/>
            <p:cNvSpPr>
              <a:spLocks noChangeArrowheads="1"/>
            </p:cNvSpPr>
            <p:nvPr>
              <p:custDataLst>
                <p:tags r:id="rId31"/>
              </p:custDataLst>
            </p:nvPr>
          </p:nvSpPr>
          <p:spPr bwMode="auto">
            <a:xfrm>
              <a:off x="1977215" y="4513900"/>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82"/>
            <p:cNvSpPr>
              <a:spLocks noChangeArrowheads="1"/>
            </p:cNvSpPr>
            <p:nvPr>
              <p:custDataLst>
                <p:tags r:id="rId32"/>
              </p:custDataLst>
            </p:nvPr>
          </p:nvSpPr>
          <p:spPr bwMode="auto">
            <a:xfrm>
              <a:off x="1977215" y="3674222"/>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85"/>
            <p:cNvSpPr>
              <a:spLocks noChangeArrowheads="1"/>
            </p:cNvSpPr>
            <p:nvPr>
              <p:custDataLst>
                <p:tags r:id="rId33"/>
              </p:custDataLst>
            </p:nvPr>
          </p:nvSpPr>
          <p:spPr bwMode="auto">
            <a:xfrm>
              <a:off x="2338199" y="48102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86"/>
            <p:cNvSpPr>
              <a:spLocks noChangeArrowheads="1"/>
            </p:cNvSpPr>
            <p:nvPr>
              <p:custDataLst>
                <p:tags r:id="rId34"/>
              </p:custDataLst>
            </p:nvPr>
          </p:nvSpPr>
          <p:spPr bwMode="auto">
            <a:xfrm>
              <a:off x="2563814" y="48102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87"/>
            <p:cNvSpPr>
              <a:spLocks noChangeArrowheads="1"/>
            </p:cNvSpPr>
            <p:nvPr>
              <p:custDataLst>
                <p:tags r:id="rId35"/>
              </p:custDataLst>
            </p:nvPr>
          </p:nvSpPr>
          <p:spPr bwMode="auto">
            <a:xfrm>
              <a:off x="2789429" y="48102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88"/>
            <p:cNvSpPr>
              <a:spLocks noChangeArrowheads="1"/>
            </p:cNvSpPr>
            <p:nvPr>
              <p:custDataLst>
                <p:tags r:id="rId36"/>
              </p:custDataLst>
            </p:nvPr>
          </p:nvSpPr>
          <p:spPr bwMode="auto">
            <a:xfrm>
              <a:off x="2338199" y="39705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89"/>
            <p:cNvSpPr>
              <a:spLocks noChangeArrowheads="1"/>
            </p:cNvSpPr>
            <p:nvPr>
              <p:custDataLst>
                <p:tags r:id="rId37"/>
              </p:custDataLst>
            </p:nvPr>
          </p:nvSpPr>
          <p:spPr bwMode="auto">
            <a:xfrm>
              <a:off x="2563814" y="39705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90"/>
            <p:cNvSpPr>
              <a:spLocks noChangeArrowheads="1"/>
            </p:cNvSpPr>
            <p:nvPr>
              <p:custDataLst>
                <p:tags r:id="rId38"/>
              </p:custDataLst>
            </p:nvPr>
          </p:nvSpPr>
          <p:spPr bwMode="auto">
            <a:xfrm>
              <a:off x="2789429" y="39705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Text Box 132"/>
            <p:cNvSpPr txBox="1">
              <a:spLocks noChangeArrowheads="1"/>
            </p:cNvSpPr>
            <p:nvPr>
              <p:custDataLst>
                <p:tags r:id="rId39"/>
              </p:custDataLst>
            </p:nvPr>
          </p:nvSpPr>
          <p:spPr bwMode="auto">
            <a:xfrm>
              <a:off x="1749720" y="6314679"/>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rebuchet MS" pitchFamily="34" charset="0"/>
                </a:rPr>
                <a:t>1s</a:t>
              </a:r>
            </a:p>
          </p:txBody>
        </p:sp>
        <p:sp>
          <p:nvSpPr>
            <p:cNvPr id="59" name="Text Box 133"/>
            <p:cNvSpPr txBox="1">
              <a:spLocks noChangeArrowheads="1"/>
            </p:cNvSpPr>
            <p:nvPr>
              <p:custDataLst>
                <p:tags r:id="rId40"/>
              </p:custDataLst>
            </p:nvPr>
          </p:nvSpPr>
          <p:spPr bwMode="auto">
            <a:xfrm>
              <a:off x="1749720" y="5468828"/>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rebuchet MS" pitchFamily="34" charset="0"/>
                </a:rPr>
                <a:t>2s</a:t>
              </a:r>
            </a:p>
          </p:txBody>
        </p:sp>
        <p:sp>
          <p:nvSpPr>
            <p:cNvPr id="60" name="Text Box 134"/>
            <p:cNvSpPr txBox="1">
              <a:spLocks noChangeArrowheads="1"/>
            </p:cNvSpPr>
            <p:nvPr>
              <p:custDataLst>
                <p:tags r:id="rId41"/>
              </p:custDataLst>
            </p:nvPr>
          </p:nvSpPr>
          <p:spPr bwMode="auto">
            <a:xfrm>
              <a:off x="1749720" y="4637383"/>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rebuchet MS" pitchFamily="34" charset="0"/>
                </a:rPr>
                <a:t>3s</a:t>
              </a:r>
            </a:p>
          </p:txBody>
        </p:sp>
        <p:sp>
          <p:nvSpPr>
            <p:cNvPr id="61" name="Text Box 135"/>
            <p:cNvSpPr txBox="1">
              <a:spLocks noChangeArrowheads="1"/>
            </p:cNvSpPr>
            <p:nvPr>
              <p:custDataLst>
                <p:tags r:id="rId42"/>
              </p:custDataLst>
            </p:nvPr>
          </p:nvSpPr>
          <p:spPr bwMode="auto">
            <a:xfrm>
              <a:off x="1749720" y="3791530"/>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latin typeface="Trebuchet MS" pitchFamily="34" charset="0"/>
                </a:rPr>
                <a:t>4s</a:t>
              </a:r>
            </a:p>
          </p:txBody>
        </p:sp>
        <p:sp>
          <p:nvSpPr>
            <p:cNvPr id="65" name="Text Box 139"/>
            <p:cNvSpPr txBox="1">
              <a:spLocks noChangeArrowheads="1"/>
            </p:cNvSpPr>
            <p:nvPr>
              <p:custDataLst>
                <p:tags r:id="rId43"/>
              </p:custDataLst>
            </p:nvPr>
          </p:nvSpPr>
          <p:spPr bwMode="auto">
            <a:xfrm>
              <a:off x="2336318" y="4958436"/>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rebuchet MS" pitchFamily="34" charset="0"/>
                </a:rPr>
                <a:t>2p</a:t>
              </a:r>
            </a:p>
          </p:txBody>
        </p:sp>
        <p:sp>
          <p:nvSpPr>
            <p:cNvPr id="66" name="Text Box 140"/>
            <p:cNvSpPr txBox="1">
              <a:spLocks noChangeArrowheads="1"/>
            </p:cNvSpPr>
            <p:nvPr>
              <p:custDataLst>
                <p:tags r:id="rId44"/>
              </p:custDataLst>
            </p:nvPr>
          </p:nvSpPr>
          <p:spPr bwMode="auto">
            <a:xfrm>
              <a:off x="2336318" y="4108468"/>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rebuchet MS" pitchFamily="34" charset="0"/>
                </a:rPr>
                <a:t>3p</a:t>
              </a:r>
            </a:p>
          </p:txBody>
        </p:sp>
        <p:sp>
          <p:nvSpPr>
            <p:cNvPr id="75" name="Up Arrow 74"/>
            <p:cNvSpPr/>
            <p:nvPr>
              <p:custDataLst>
                <p:tags r:id="rId45"/>
              </p:custDataLst>
            </p:nvPr>
          </p:nvSpPr>
          <p:spPr>
            <a:xfrm>
              <a:off x="1405232" y="3859785"/>
              <a:ext cx="344487" cy="23124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0"/>
          <p:cNvGrpSpPr/>
          <p:nvPr/>
        </p:nvGrpSpPr>
        <p:grpSpPr>
          <a:xfrm>
            <a:off x="2014833" y="4427560"/>
            <a:ext cx="914400" cy="2018291"/>
            <a:chOff x="762000" y="4427560"/>
            <a:chExt cx="914400" cy="2018291"/>
          </a:xfrm>
        </p:grpSpPr>
        <p:cxnSp>
          <p:nvCxnSpPr>
            <p:cNvPr id="79" name="Straight Arrow Connector 78"/>
            <p:cNvCxnSpPr/>
            <p:nvPr/>
          </p:nvCxnSpPr>
          <p:spPr>
            <a:xfrm flipV="1">
              <a:off x="762000" y="5241547"/>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762000" y="6079747"/>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1143000" y="4708147"/>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1357952" y="4710752"/>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1578592" y="4697104"/>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783608" y="4427560"/>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61678" y="4482630"/>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676400" y="4757051"/>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447800" y="4762739"/>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232848" y="4772971"/>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861678" y="5289148"/>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861678" y="6124798"/>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custDataLst>
              <p:tags r:id="rId3"/>
            </p:custDataLst>
          </p:nvPr>
        </p:nvSpPr>
        <p:spPr>
          <a:xfrm>
            <a:off x="4283574" y="5562600"/>
            <a:ext cx="3615295" cy="707886"/>
          </a:xfrm>
          <a:prstGeom prst="rect">
            <a:avLst/>
          </a:prstGeom>
          <a:noFill/>
        </p:spPr>
        <p:txBody>
          <a:bodyPr wrap="square" rtlCol="0">
            <a:spAutoFit/>
          </a:bodyPr>
          <a:lstStyle/>
          <a:p>
            <a:r>
              <a:rPr lang="en-US" sz="4000" b="1" dirty="0" smtClean="0">
                <a:latin typeface="Trebuchet MS" pitchFamily="34" charset="0"/>
              </a:rPr>
              <a:t>1s</a:t>
            </a:r>
            <a:r>
              <a:rPr lang="en-US" sz="4000" b="1" baseline="30000" dirty="0" smtClean="0">
                <a:latin typeface="Trebuchet MS" pitchFamily="34" charset="0"/>
              </a:rPr>
              <a:t>2</a:t>
            </a:r>
            <a:r>
              <a:rPr lang="en-US" sz="4000" b="1" dirty="0" smtClean="0">
                <a:latin typeface="Trebuchet MS" pitchFamily="34" charset="0"/>
              </a:rPr>
              <a:t> 2s</a:t>
            </a:r>
            <a:r>
              <a:rPr lang="en-US" sz="4000" b="1" baseline="30000" dirty="0" smtClean="0">
                <a:latin typeface="Trebuchet MS" pitchFamily="34" charset="0"/>
              </a:rPr>
              <a:t>2</a:t>
            </a:r>
            <a:r>
              <a:rPr lang="en-US" sz="4000" b="1" dirty="0" smtClean="0">
                <a:latin typeface="Trebuchet MS" pitchFamily="34" charset="0"/>
              </a:rPr>
              <a:t> 2p</a:t>
            </a:r>
            <a:r>
              <a:rPr lang="en-US" sz="4000" b="1" baseline="30000" dirty="0" smtClean="0">
                <a:latin typeface="Trebuchet MS" pitchFamily="34" charset="0"/>
              </a:rPr>
              <a:t>6</a:t>
            </a:r>
            <a:r>
              <a:rPr lang="en-US" sz="4000" b="1" dirty="0" smtClean="0">
                <a:latin typeface="Trebuchet MS" pitchFamily="34" charset="0"/>
              </a:rPr>
              <a:t> 3s</a:t>
            </a:r>
            <a:r>
              <a:rPr lang="en-US" sz="4000" b="1" baseline="30000" dirty="0" smtClean="0">
                <a:latin typeface="Trebuchet MS" pitchFamily="34" charset="0"/>
              </a:rPr>
              <a:t>2</a:t>
            </a:r>
            <a:r>
              <a:rPr lang="en-US" sz="4000" b="1" dirty="0" smtClean="0">
                <a:latin typeface="Trebuchet MS" pitchFamily="34" charset="0"/>
              </a:rPr>
              <a:t> </a:t>
            </a:r>
            <a:endParaRPr lang="en-US" sz="4000" b="1" dirty="0">
              <a:latin typeface="Trebuchet MS" pitchFamily="34" charset="0"/>
            </a:endParaRPr>
          </a:p>
        </p:txBody>
      </p:sp>
      <p:grpSp>
        <p:nvGrpSpPr>
          <p:cNvPr id="9" name="Group 160"/>
          <p:cNvGrpSpPr/>
          <p:nvPr/>
        </p:nvGrpSpPr>
        <p:grpSpPr>
          <a:xfrm>
            <a:off x="758063" y="990600"/>
            <a:ext cx="7776337" cy="2438401"/>
            <a:chOff x="766346" y="1828799"/>
            <a:chExt cx="7776337" cy="2438401"/>
          </a:xfrm>
        </p:grpSpPr>
        <p:cxnSp>
          <p:nvCxnSpPr>
            <p:cNvPr id="162" name="Straight Connector 161"/>
            <p:cNvCxnSpPr>
              <a:stCxn id="177" idx="2"/>
              <a:endCxn id="175" idx="0"/>
            </p:cNvCxnSpPr>
            <p:nvPr/>
          </p:nvCxnSpPr>
          <p:spPr>
            <a:xfrm flipH="1">
              <a:off x="1571715" y="3418435"/>
              <a:ext cx="3381285" cy="6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79" idx="2"/>
              <a:endCxn id="178" idx="0"/>
            </p:cNvCxnSpPr>
            <p:nvPr/>
          </p:nvCxnSpPr>
          <p:spPr>
            <a:xfrm flipH="1" flipV="1">
              <a:off x="6101410" y="3435761"/>
              <a:ext cx="1435036" cy="2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77" idx="0"/>
              <a:endCxn id="178" idx="2"/>
            </p:cNvCxnSpPr>
            <p:nvPr/>
          </p:nvCxnSpPr>
          <p:spPr>
            <a:xfrm>
              <a:off x="5010149" y="3421562"/>
              <a:ext cx="1009651" cy="44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custDataLst>
                <p:tags r:id="rId21"/>
              </p:custDataLst>
            </p:nvPr>
          </p:nvSpPr>
          <p:spPr>
            <a:xfrm>
              <a:off x="2097297" y="3897868"/>
              <a:ext cx="5130427" cy="369332"/>
            </a:xfrm>
            <a:prstGeom prst="rect">
              <a:avLst/>
            </a:prstGeom>
            <a:noFill/>
          </p:spPr>
          <p:txBody>
            <a:bodyPr wrap="square" rtlCol="0">
              <a:spAutoFit/>
            </a:bodyPr>
            <a:lstStyle/>
            <a:p>
              <a:pPr algn="ctr"/>
              <a:r>
                <a:rPr lang="en-US" dirty="0" smtClean="0">
                  <a:latin typeface="Trebuchet MS" pitchFamily="34" charset="0"/>
                </a:rPr>
                <a:t>Binding Energy (MJ/</a:t>
              </a:r>
              <a:r>
                <a:rPr lang="en-US" dirty="0" err="1" smtClean="0">
                  <a:latin typeface="Trebuchet MS" pitchFamily="34" charset="0"/>
                </a:rPr>
                <a:t>mol</a:t>
              </a:r>
              <a:r>
                <a:rPr lang="en-US" dirty="0" smtClean="0">
                  <a:latin typeface="Trebuchet MS" pitchFamily="34" charset="0"/>
                </a:rPr>
                <a:t>)</a:t>
              </a:r>
              <a:endParaRPr lang="en-US" dirty="0">
                <a:latin typeface="Trebuchet MS" pitchFamily="34" charset="0"/>
              </a:endParaRPr>
            </a:p>
          </p:txBody>
        </p:sp>
        <p:sp>
          <p:nvSpPr>
            <p:cNvPr id="166" name="Rectangle 165"/>
            <p:cNvSpPr/>
            <p:nvPr>
              <p:custDataLst>
                <p:tags r:id="rId22"/>
              </p:custDataLst>
            </p:nvPr>
          </p:nvSpPr>
          <p:spPr>
            <a:xfrm>
              <a:off x="1105752" y="1828799"/>
              <a:ext cx="7353300" cy="1905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custDataLst>
                <p:tags r:id="rId23"/>
              </p:custDataLst>
            </p:nvPr>
          </p:nvSpPr>
          <p:spPr>
            <a:xfrm>
              <a:off x="1020417" y="3707371"/>
              <a:ext cx="7522266" cy="338554"/>
            </a:xfrm>
            <a:prstGeom prst="rect">
              <a:avLst/>
            </a:prstGeom>
            <a:noFill/>
          </p:spPr>
          <p:txBody>
            <a:bodyPr wrap="square" rtlCol="0">
              <a:spAutoFit/>
            </a:bodyPr>
            <a:lstStyle/>
            <a:p>
              <a:pPr>
                <a:tabLst>
                  <a:tab pos="690563" algn="l"/>
                  <a:tab pos="1371600" algn="l"/>
                  <a:tab pos="2062163" algn="l"/>
                  <a:tab pos="2743200" algn="l"/>
                  <a:tab pos="3433763" algn="l"/>
                  <a:tab pos="4114800" algn="l"/>
                  <a:tab pos="4805363" algn="l"/>
                  <a:tab pos="5486400" algn="l"/>
                  <a:tab pos="6176963" algn="l"/>
                  <a:tab pos="6400800" algn="l"/>
                </a:tabLst>
              </a:pPr>
              <a:r>
                <a:rPr lang="en-US" sz="1600" dirty="0" smtClean="0">
                  <a:solidFill>
                    <a:srgbClr val="FF00FF"/>
                  </a:solidFill>
                </a:rPr>
                <a:t>	</a:t>
              </a:r>
              <a:r>
                <a:rPr lang="en-US" sz="1600" dirty="0" smtClean="0"/>
                <a:t>100</a:t>
              </a:r>
              <a:r>
                <a:rPr lang="en-US" sz="1600" dirty="0" smtClean="0">
                  <a:solidFill>
                    <a:srgbClr val="FF00FF"/>
                  </a:solidFill>
                </a:rPr>
                <a:t>				</a:t>
              </a:r>
              <a:r>
                <a:rPr lang="en-US" sz="1600" dirty="0" smtClean="0"/>
                <a:t>10</a:t>
              </a:r>
              <a:r>
                <a:rPr lang="en-US" sz="1600" dirty="0" smtClean="0">
                  <a:solidFill>
                    <a:srgbClr val="FF00FF"/>
                  </a:solidFill>
                </a:rPr>
                <a:t>				</a:t>
              </a:r>
              <a:r>
                <a:rPr lang="en-US" sz="1600" dirty="0" smtClean="0"/>
                <a:t>1</a:t>
              </a:r>
              <a:r>
                <a:rPr lang="en-US" sz="1600" dirty="0" smtClean="0">
                  <a:solidFill>
                    <a:srgbClr val="FF00FF"/>
                  </a:solidFill>
                </a:rPr>
                <a:t>	</a:t>
              </a:r>
              <a:endParaRPr lang="en-US" sz="1600" dirty="0">
                <a:solidFill>
                  <a:srgbClr val="FF00FF"/>
                </a:solidFill>
              </a:endParaRPr>
            </a:p>
          </p:txBody>
        </p:sp>
        <p:cxnSp>
          <p:nvCxnSpPr>
            <p:cNvPr id="168" name="Straight Connector 167"/>
            <p:cNvCxnSpPr/>
            <p:nvPr/>
          </p:nvCxnSpPr>
          <p:spPr>
            <a:xfrm>
              <a:off x="1105752"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104900" y="22401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123005" y="24687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104900" y="26973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123005" y="2935498"/>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104900" y="3173623"/>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 name="TextBox 173"/>
            <p:cNvSpPr txBox="1"/>
            <p:nvPr>
              <p:custDataLst>
                <p:tags r:id="rId24"/>
              </p:custDataLst>
            </p:nvPr>
          </p:nvSpPr>
          <p:spPr>
            <a:xfrm rot="16200000">
              <a:off x="229779" y="2365366"/>
              <a:ext cx="1411688" cy="338554"/>
            </a:xfrm>
            <a:prstGeom prst="rect">
              <a:avLst/>
            </a:prstGeom>
            <a:noFill/>
          </p:spPr>
          <p:txBody>
            <a:bodyPr wrap="square" rtlCol="0">
              <a:spAutoFit/>
            </a:bodyPr>
            <a:lstStyle/>
            <a:p>
              <a:pPr algn="ctr"/>
              <a:r>
                <a:rPr lang="en-US" sz="1600" dirty="0" smtClean="0">
                  <a:latin typeface="Trebuchet MS" pitchFamily="34" charset="0"/>
                </a:rPr>
                <a:t>Intensity</a:t>
              </a:r>
            </a:p>
          </p:txBody>
        </p:sp>
        <p:sp>
          <p:nvSpPr>
            <p:cNvPr id="175" name="Freeform 174"/>
            <p:cNvSpPr/>
            <p:nvPr>
              <p:custDataLst>
                <p:tags r:id="rId25"/>
              </p:custDataLst>
            </p:nvPr>
          </p:nvSpPr>
          <p:spPr>
            <a:xfrm rot="5400000" flipH="1">
              <a:off x="1305414" y="3158409"/>
              <a:ext cx="468485" cy="6411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p:cNvCxnSpPr>
              <a:stCxn id="175" idx="2"/>
            </p:cNvCxnSpPr>
            <p:nvPr/>
          </p:nvCxnSpPr>
          <p:spPr>
            <a:xfrm flipH="1">
              <a:off x="1105754" y="3421562"/>
              <a:ext cx="40184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Freeform 176"/>
            <p:cNvSpPr/>
            <p:nvPr>
              <p:custDataLst>
                <p:tags r:id="rId26"/>
              </p:custDataLst>
            </p:nvPr>
          </p:nvSpPr>
          <p:spPr>
            <a:xfrm rot="5400000" flipH="1">
              <a:off x="4748906" y="3160319"/>
              <a:ext cx="465337" cy="5714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custDataLst>
                <p:tags r:id="rId27"/>
              </p:custDataLst>
            </p:nvPr>
          </p:nvSpPr>
          <p:spPr>
            <a:xfrm rot="5400000" flipH="1">
              <a:off x="5334813" y="2669164"/>
              <a:ext cx="1451583" cy="816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custDataLst>
                <p:tags r:id="rId28"/>
              </p:custDataLst>
            </p:nvPr>
          </p:nvSpPr>
          <p:spPr>
            <a:xfrm rot="5400000" flipH="1">
              <a:off x="7322463" y="3170207"/>
              <a:ext cx="485115" cy="5714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p:cNvCxnSpPr>
              <a:endCxn id="179" idx="0"/>
            </p:cNvCxnSpPr>
            <p:nvPr/>
          </p:nvCxnSpPr>
          <p:spPr>
            <a:xfrm flipH="1" flipV="1">
              <a:off x="7593595" y="3441339"/>
              <a:ext cx="540816" cy="1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7899872" y="3444396"/>
              <a:ext cx="5591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custDataLst>
              <p:tags r:id="rId4"/>
            </p:custDataLst>
          </p:nvPr>
        </p:nvSpPr>
        <p:spPr>
          <a:xfrm>
            <a:off x="4026089" y="3889611"/>
            <a:ext cx="815929" cy="738664"/>
          </a:xfrm>
          <a:prstGeom prst="rect">
            <a:avLst/>
          </a:prstGeom>
          <a:noFill/>
        </p:spPr>
        <p:txBody>
          <a:bodyPr wrap="none" lIns="0" tIns="0" rIns="0" bIns="0" rtlCol="0">
            <a:spAutoFit/>
          </a:bodyPr>
          <a:lstStyle/>
          <a:p>
            <a:r>
              <a:rPr lang="en-US" sz="4800" dirty="0" smtClean="0"/>
              <a:t>Mg</a:t>
            </a:r>
          </a:p>
        </p:txBody>
      </p:sp>
      <p:sp>
        <p:nvSpPr>
          <p:cNvPr id="63" name="Oval 62"/>
          <p:cNvSpPr>
            <a:spLocks noChangeAspect="1"/>
          </p:cNvSpPr>
          <p:nvPr>
            <p:custDataLst>
              <p:tags r:id="rId5"/>
            </p:custDataLst>
          </p:nvPr>
        </p:nvSpPr>
        <p:spPr>
          <a:xfrm>
            <a:off x="6902019" y="4172841"/>
            <a:ext cx="359195"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9144" tIns="0" rIns="0" bIns="0" rtlCol="0" anchor="ctr"/>
          <a:lstStyle/>
          <a:p>
            <a:pPr algn="ctr"/>
            <a:r>
              <a:rPr lang="en-US" sz="1100" dirty="0" smtClean="0"/>
              <a:t>12+</a:t>
            </a:r>
            <a:endParaRPr lang="en-US" sz="1100" dirty="0"/>
          </a:p>
        </p:txBody>
      </p:sp>
      <p:sp>
        <p:nvSpPr>
          <p:cNvPr id="64" name="Oval 63"/>
          <p:cNvSpPr/>
          <p:nvPr>
            <p:custDataLst>
              <p:tags r:id="rId6"/>
            </p:custDataLst>
          </p:nvPr>
        </p:nvSpPr>
        <p:spPr>
          <a:xfrm>
            <a:off x="6690845" y="3971536"/>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custDataLst>
              <p:tags r:id="rId7"/>
            </p:custDataLst>
          </p:nvPr>
        </p:nvSpPr>
        <p:spPr>
          <a:xfrm>
            <a:off x="6233645" y="3517384"/>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custDataLst>
              <p:tags r:id="rId8"/>
            </p:custDataLst>
          </p:nvPr>
        </p:nvSpPr>
        <p:spPr>
          <a:xfrm>
            <a:off x="6462245" y="3742936"/>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custDataLst>
              <p:tags r:id="rId9"/>
            </p:custDataLst>
          </p:nvPr>
        </p:nvSpPr>
        <p:spPr>
          <a:xfrm>
            <a:off x="7222721" y="39715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2" name="Oval 71"/>
          <p:cNvSpPr/>
          <p:nvPr>
            <p:custDataLst>
              <p:tags r:id="rId10"/>
            </p:custDataLst>
          </p:nvPr>
        </p:nvSpPr>
        <p:spPr>
          <a:xfrm>
            <a:off x="6841721" y="37276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3" name="Oval 72"/>
          <p:cNvSpPr/>
          <p:nvPr>
            <p:custDataLst>
              <p:tags r:id="rId11"/>
            </p:custDataLst>
          </p:nvPr>
        </p:nvSpPr>
        <p:spPr>
          <a:xfrm>
            <a:off x="6460721" y="40324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4" name="Oval 73"/>
          <p:cNvSpPr/>
          <p:nvPr>
            <p:custDataLst>
              <p:tags r:id="rId12"/>
            </p:custDataLst>
          </p:nvPr>
        </p:nvSpPr>
        <p:spPr>
          <a:xfrm>
            <a:off x="6460721" y="45658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6" name="Oval 75"/>
          <p:cNvSpPr/>
          <p:nvPr>
            <p:custDataLst>
              <p:tags r:id="rId13"/>
            </p:custDataLst>
          </p:nvPr>
        </p:nvSpPr>
        <p:spPr>
          <a:xfrm>
            <a:off x="6826481" y="48706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7" name="Oval 76"/>
          <p:cNvSpPr/>
          <p:nvPr>
            <p:custDataLst>
              <p:tags r:id="rId14"/>
            </p:custDataLst>
          </p:nvPr>
        </p:nvSpPr>
        <p:spPr>
          <a:xfrm>
            <a:off x="7359881" y="48097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8" name="Oval 77"/>
          <p:cNvSpPr/>
          <p:nvPr>
            <p:custDataLst>
              <p:tags r:id="rId15"/>
            </p:custDataLst>
          </p:nvPr>
        </p:nvSpPr>
        <p:spPr>
          <a:xfrm>
            <a:off x="7603721" y="45049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1" name="Oval 90"/>
          <p:cNvSpPr/>
          <p:nvPr>
            <p:custDataLst>
              <p:tags r:id="rId16"/>
            </p:custDataLst>
          </p:nvPr>
        </p:nvSpPr>
        <p:spPr>
          <a:xfrm>
            <a:off x="7603721" y="41239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3" name="Oval 92"/>
          <p:cNvSpPr/>
          <p:nvPr>
            <p:custDataLst>
              <p:tags r:id="rId17"/>
            </p:custDataLst>
          </p:nvPr>
        </p:nvSpPr>
        <p:spPr>
          <a:xfrm>
            <a:off x="7359881" y="38038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4" name="Oval 93"/>
          <p:cNvSpPr/>
          <p:nvPr>
            <p:custDataLst>
              <p:tags r:id="rId18"/>
            </p:custDataLst>
          </p:nvPr>
        </p:nvSpPr>
        <p:spPr>
          <a:xfrm>
            <a:off x="7665366" y="375813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5" name="Oval 94"/>
          <p:cNvSpPr/>
          <p:nvPr>
            <p:custDataLst>
              <p:tags r:id="rId19"/>
            </p:custDataLst>
          </p:nvPr>
        </p:nvSpPr>
        <p:spPr>
          <a:xfrm>
            <a:off x="6841721" y="46420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7" name="Oval 96"/>
          <p:cNvSpPr/>
          <p:nvPr>
            <p:custDataLst>
              <p:tags r:id="rId20"/>
            </p:custDataLst>
          </p:nvPr>
        </p:nvSpPr>
        <p:spPr>
          <a:xfrm>
            <a:off x="7250190" y="510875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Tree>
    <p:custDataLst>
      <p:tags r:id="rId1"/>
    </p:custDataLst>
    <p:extLst>
      <p:ext uri="{BB962C8B-B14F-4D97-AF65-F5344CB8AC3E}">
        <p14:creationId xmlns:p14="http://schemas.microsoft.com/office/powerpoint/2010/main" val="3841838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500"/>
                                        <p:tgtEl>
                                          <p:spTgt spid="7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500"/>
                                        <p:tgtEl>
                                          <p:spTgt spid="7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fade">
                                      <p:cBhvr>
                                        <p:cTn id="60" dur="500"/>
                                        <p:tgtEl>
                                          <p:spTgt spid="9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fade">
                                      <p:cBhvr>
                                        <p:cTn id="7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68" grpId="0"/>
      <p:bldP spid="63" grpId="0" animBg="1"/>
      <p:bldP spid="64" grpId="0" animBg="1"/>
      <p:bldP spid="67" grpId="0" animBg="1"/>
      <p:bldP spid="69" grpId="0" animBg="1"/>
      <p:bldP spid="71" grpId="0" animBg="1"/>
      <p:bldP spid="72" grpId="0" animBg="1"/>
      <p:bldP spid="73" grpId="0" animBg="1"/>
      <p:bldP spid="74" grpId="0" animBg="1"/>
      <p:bldP spid="76" grpId="0" animBg="1"/>
      <p:bldP spid="77" grpId="0" animBg="1"/>
      <p:bldP spid="78" grpId="0" animBg="1"/>
      <p:bldP spid="91" grpId="0" animBg="1"/>
      <p:bldP spid="93" grpId="0" animBg="1"/>
      <p:bldP spid="94" grpId="0" animBg="1"/>
      <p:bldP spid="95" grpId="0" animBg="1"/>
      <p:bldP spid="9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custDataLst>
              <p:tags r:id="rId2"/>
            </p:custDataLst>
            <p:extLst>
              <p:ext uri="{D42A27DB-BD31-4B8C-83A1-F6EECF244321}">
                <p14:modId xmlns:p14="http://schemas.microsoft.com/office/powerpoint/2010/main" val="266103542"/>
              </p:ext>
            </p:extLst>
          </p:nvPr>
        </p:nvGraphicFramePr>
        <p:xfrm>
          <a:off x="873455" y="3833647"/>
          <a:ext cx="7289040" cy="2956113"/>
        </p:xfrm>
        <a:graphic>
          <a:graphicData uri="http://schemas.openxmlformats.org/drawingml/2006/table">
            <a:tbl>
              <a:tblPr firstRow="1" bandRow="1">
                <a:tableStyleId>{5C22544A-7EE6-4342-B048-85BDC9FD1C3A}</a:tableStyleId>
              </a:tblPr>
              <a:tblGrid>
                <a:gridCol w="911130"/>
                <a:gridCol w="911130"/>
                <a:gridCol w="911130"/>
                <a:gridCol w="911130"/>
                <a:gridCol w="911130"/>
                <a:gridCol w="911130"/>
                <a:gridCol w="911130"/>
                <a:gridCol w="911130"/>
              </a:tblGrid>
              <a:tr h="328457">
                <a:tc>
                  <a:txBody>
                    <a:bodyPr/>
                    <a:lstStyle/>
                    <a:p>
                      <a:pPr algn="ctr"/>
                      <a:r>
                        <a:rPr lang="en-US" sz="1600" dirty="0" smtClean="0"/>
                        <a:t>Element</a:t>
                      </a:r>
                      <a:endParaRPr lang="en-US" sz="1600" dirty="0"/>
                    </a:p>
                  </a:txBody>
                  <a:tcPr marL="80989" marR="80989" marT="40494" marB="40494"/>
                </a:tc>
                <a:tc>
                  <a:txBody>
                    <a:bodyPr/>
                    <a:lstStyle/>
                    <a:p>
                      <a:pPr algn="ctr"/>
                      <a:r>
                        <a:rPr lang="en-US" sz="1600" dirty="0" smtClean="0"/>
                        <a:t>IE</a:t>
                      </a:r>
                      <a:r>
                        <a:rPr lang="en-US" sz="1600" baseline="-25000" dirty="0" smtClean="0"/>
                        <a:t>1</a:t>
                      </a:r>
                      <a:endParaRPr lang="en-US" sz="1600" dirty="0"/>
                    </a:p>
                  </a:txBody>
                  <a:tcPr marL="80989" marR="80989" marT="40494" marB="404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IE</a:t>
                      </a:r>
                      <a:r>
                        <a:rPr lang="en-US" sz="1600" baseline="-25000" dirty="0" smtClean="0"/>
                        <a:t>2</a:t>
                      </a:r>
                      <a:endParaRPr lang="en-US" sz="1600" dirty="0" smtClean="0"/>
                    </a:p>
                  </a:txBody>
                  <a:tcPr marL="80989" marR="80989" marT="40494" marB="404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IE</a:t>
                      </a:r>
                      <a:r>
                        <a:rPr lang="en-US" sz="1600" baseline="-25000" dirty="0" smtClean="0"/>
                        <a:t>3</a:t>
                      </a:r>
                      <a:endParaRPr lang="en-US" sz="1600" dirty="0" smtClean="0"/>
                    </a:p>
                  </a:txBody>
                  <a:tcPr marL="80989" marR="80989" marT="40494" marB="40494"/>
                </a:tc>
                <a:tc>
                  <a:txBody>
                    <a:bodyPr/>
                    <a:lstStyle/>
                    <a:p>
                      <a:pPr algn="ctr"/>
                      <a:r>
                        <a:rPr lang="en-US" sz="1600" dirty="0" smtClean="0"/>
                        <a:t>IE</a:t>
                      </a:r>
                      <a:r>
                        <a:rPr lang="en-US" sz="1600" baseline="-25000" dirty="0" smtClean="0"/>
                        <a:t>4</a:t>
                      </a:r>
                      <a:endParaRPr lang="en-US" sz="1600" dirty="0"/>
                    </a:p>
                  </a:txBody>
                  <a:tcPr marL="80989" marR="80989" marT="40494" marB="404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IE</a:t>
                      </a:r>
                      <a:r>
                        <a:rPr lang="en-US" sz="1600" baseline="-25000" dirty="0" smtClean="0"/>
                        <a:t>5</a:t>
                      </a:r>
                      <a:endParaRPr lang="en-US" sz="1600" dirty="0" smtClean="0"/>
                    </a:p>
                  </a:txBody>
                  <a:tcPr marL="80989" marR="80989" marT="40494" marB="404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IE</a:t>
                      </a:r>
                      <a:r>
                        <a:rPr lang="en-US" sz="1600" baseline="-25000" dirty="0" smtClean="0"/>
                        <a:t>6</a:t>
                      </a:r>
                      <a:endParaRPr lang="en-US" sz="1600" dirty="0" smtClean="0"/>
                    </a:p>
                  </a:txBody>
                  <a:tcPr marL="80989" marR="80989" marT="40494" marB="404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IE</a:t>
                      </a:r>
                      <a:r>
                        <a:rPr lang="en-US" sz="1600" baseline="-25000" dirty="0" smtClean="0"/>
                        <a:t>7</a:t>
                      </a:r>
                      <a:endParaRPr lang="en-US" sz="1600" dirty="0" smtClean="0"/>
                    </a:p>
                  </a:txBody>
                  <a:tcPr marL="80989" marR="80989" marT="40494" marB="40494"/>
                </a:tc>
              </a:tr>
              <a:tr h="328457">
                <a:tc>
                  <a:txBody>
                    <a:bodyPr/>
                    <a:lstStyle/>
                    <a:p>
                      <a:pPr algn="ctr"/>
                      <a:r>
                        <a:rPr lang="en-US" sz="1600" dirty="0" smtClean="0"/>
                        <a:t>Na</a:t>
                      </a:r>
                      <a:endParaRPr lang="en-US" sz="1600" dirty="0"/>
                    </a:p>
                  </a:txBody>
                  <a:tcPr marL="80989" marR="80989" marT="40494" marB="40494"/>
                </a:tc>
                <a:tc>
                  <a:txBody>
                    <a:bodyPr/>
                    <a:lstStyle/>
                    <a:p>
                      <a:pPr algn="ctr"/>
                      <a:r>
                        <a:rPr lang="en-US" sz="1600" dirty="0" smtClean="0"/>
                        <a:t>495</a:t>
                      </a:r>
                      <a:endParaRPr lang="en-US" sz="1600" dirty="0"/>
                    </a:p>
                  </a:txBody>
                  <a:tcPr marL="80989" marR="80989" marT="40494" marB="40494"/>
                </a:tc>
                <a:tc>
                  <a:txBody>
                    <a:bodyPr/>
                    <a:lstStyle/>
                    <a:p>
                      <a:pPr algn="ctr"/>
                      <a:r>
                        <a:rPr lang="en-US" sz="1600" dirty="0" smtClean="0"/>
                        <a:t>4560</a:t>
                      </a:r>
                      <a:endParaRPr lang="en-US" sz="1600" dirty="0"/>
                    </a:p>
                  </a:txBody>
                  <a:tcPr marL="80989" marR="80989" marT="40494" marB="40494"/>
                </a:tc>
                <a:tc>
                  <a:txBody>
                    <a:bodyPr/>
                    <a:lstStyle/>
                    <a:p>
                      <a:pPr algn="ctr"/>
                      <a:endParaRPr lang="en-US" sz="1600" dirty="0"/>
                    </a:p>
                  </a:txBody>
                  <a:tcPr marL="80989" marR="80989" marT="40494" marB="40494"/>
                </a:tc>
                <a:tc>
                  <a:txBody>
                    <a:bodyPr/>
                    <a:lstStyle/>
                    <a:p>
                      <a:pPr algn="ctr"/>
                      <a:endParaRPr lang="en-US" sz="1600" dirty="0"/>
                    </a:p>
                  </a:txBody>
                  <a:tcPr marL="80989" marR="80989" marT="40494" marB="40494"/>
                </a:tc>
                <a:tc>
                  <a:txBody>
                    <a:bodyPr/>
                    <a:lstStyle/>
                    <a:p>
                      <a:pPr algn="ctr"/>
                      <a:endParaRPr lang="en-US" sz="1600" dirty="0"/>
                    </a:p>
                  </a:txBody>
                  <a:tcPr marL="80989" marR="80989" marT="40494" marB="40494"/>
                </a:tc>
                <a:tc>
                  <a:txBody>
                    <a:bodyPr/>
                    <a:lstStyle/>
                    <a:p>
                      <a:pPr algn="ctr"/>
                      <a:endParaRPr lang="en-US" sz="1600" dirty="0"/>
                    </a:p>
                  </a:txBody>
                  <a:tcPr marL="80989" marR="80989" marT="40494" marB="40494"/>
                </a:tc>
                <a:tc>
                  <a:txBody>
                    <a:bodyPr/>
                    <a:lstStyle/>
                    <a:p>
                      <a:pPr algn="ctr"/>
                      <a:endParaRPr lang="en-US" sz="1600" dirty="0"/>
                    </a:p>
                  </a:txBody>
                  <a:tcPr marL="80989" marR="80989" marT="40494" marB="40494"/>
                </a:tc>
              </a:tr>
              <a:tr h="328457">
                <a:tc>
                  <a:txBody>
                    <a:bodyPr/>
                    <a:lstStyle/>
                    <a:p>
                      <a:pPr algn="ctr"/>
                      <a:r>
                        <a:rPr lang="en-US" sz="1600" dirty="0" smtClean="0"/>
                        <a:t>Mg</a:t>
                      </a:r>
                      <a:endParaRPr lang="en-US" sz="1600" dirty="0"/>
                    </a:p>
                  </a:txBody>
                  <a:tcPr marL="80989" marR="80989" marT="40494" marB="40494"/>
                </a:tc>
                <a:tc>
                  <a:txBody>
                    <a:bodyPr/>
                    <a:lstStyle/>
                    <a:p>
                      <a:pPr algn="ctr"/>
                      <a:r>
                        <a:rPr lang="en-US" sz="1600" dirty="0" smtClean="0"/>
                        <a:t>735</a:t>
                      </a:r>
                      <a:endParaRPr lang="en-US" sz="1600" dirty="0"/>
                    </a:p>
                  </a:txBody>
                  <a:tcPr marL="80989" marR="80989" marT="40494" marB="40494"/>
                </a:tc>
                <a:tc>
                  <a:txBody>
                    <a:bodyPr/>
                    <a:lstStyle/>
                    <a:p>
                      <a:pPr algn="ctr"/>
                      <a:r>
                        <a:rPr lang="en-US" sz="1600" dirty="0" smtClean="0"/>
                        <a:t>1445</a:t>
                      </a:r>
                      <a:endParaRPr lang="en-US" sz="1600" dirty="0"/>
                    </a:p>
                  </a:txBody>
                  <a:tcPr marL="80989" marR="80989" marT="40494" marB="40494"/>
                </a:tc>
                <a:tc>
                  <a:txBody>
                    <a:bodyPr/>
                    <a:lstStyle/>
                    <a:p>
                      <a:pPr algn="ctr"/>
                      <a:r>
                        <a:rPr lang="en-US" sz="1600" dirty="0" smtClean="0"/>
                        <a:t>7730</a:t>
                      </a:r>
                      <a:endParaRPr lang="en-US" sz="1600" dirty="0"/>
                    </a:p>
                  </a:txBody>
                  <a:tcPr marL="80989" marR="80989" marT="40494" marB="40494"/>
                </a:tc>
                <a:tc>
                  <a:txBody>
                    <a:bodyPr/>
                    <a:lstStyle/>
                    <a:p>
                      <a:pPr algn="ctr"/>
                      <a:endParaRPr lang="en-US" sz="1600"/>
                    </a:p>
                  </a:txBody>
                  <a:tcPr marL="80989" marR="80989" marT="40494" marB="40494"/>
                </a:tc>
                <a:tc>
                  <a:txBody>
                    <a:bodyPr/>
                    <a:lstStyle/>
                    <a:p>
                      <a:pPr algn="ctr"/>
                      <a:endParaRPr lang="en-US" sz="1600"/>
                    </a:p>
                  </a:txBody>
                  <a:tcPr marL="80989" marR="80989" marT="40494" marB="40494"/>
                </a:tc>
                <a:tc>
                  <a:txBody>
                    <a:bodyPr/>
                    <a:lstStyle/>
                    <a:p>
                      <a:pPr algn="ctr"/>
                      <a:endParaRPr lang="en-US" sz="1600"/>
                    </a:p>
                  </a:txBody>
                  <a:tcPr marL="80989" marR="80989" marT="40494" marB="40494"/>
                </a:tc>
                <a:tc>
                  <a:txBody>
                    <a:bodyPr/>
                    <a:lstStyle/>
                    <a:p>
                      <a:pPr algn="ctr"/>
                      <a:endParaRPr lang="en-US" sz="1600"/>
                    </a:p>
                  </a:txBody>
                  <a:tcPr marL="80989" marR="80989" marT="40494" marB="40494"/>
                </a:tc>
              </a:tr>
              <a:tr h="328457">
                <a:tc>
                  <a:txBody>
                    <a:bodyPr/>
                    <a:lstStyle/>
                    <a:p>
                      <a:pPr algn="ctr"/>
                      <a:r>
                        <a:rPr lang="en-US" sz="1600" dirty="0" smtClean="0"/>
                        <a:t>Al</a:t>
                      </a:r>
                      <a:endParaRPr lang="en-US" sz="1600" dirty="0"/>
                    </a:p>
                  </a:txBody>
                  <a:tcPr marL="80989" marR="80989" marT="40494" marB="40494"/>
                </a:tc>
                <a:tc>
                  <a:txBody>
                    <a:bodyPr/>
                    <a:lstStyle/>
                    <a:p>
                      <a:pPr algn="ctr"/>
                      <a:r>
                        <a:rPr lang="en-US" sz="1600" dirty="0" smtClean="0"/>
                        <a:t>580</a:t>
                      </a:r>
                      <a:endParaRPr lang="en-US" sz="1600" dirty="0"/>
                    </a:p>
                  </a:txBody>
                  <a:tcPr marL="80989" marR="80989" marT="40494" marB="40494"/>
                </a:tc>
                <a:tc>
                  <a:txBody>
                    <a:bodyPr/>
                    <a:lstStyle/>
                    <a:p>
                      <a:pPr algn="ctr"/>
                      <a:r>
                        <a:rPr lang="en-US" sz="1600" dirty="0" smtClean="0"/>
                        <a:t>1815</a:t>
                      </a:r>
                      <a:endParaRPr lang="en-US" sz="1600" dirty="0"/>
                    </a:p>
                  </a:txBody>
                  <a:tcPr marL="80989" marR="80989" marT="40494" marB="40494"/>
                </a:tc>
                <a:tc>
                  <a:txBody>
                    <a:bodyPr/>
                    <a:lstStyle/>
                    <a:p>
                      <a:pPr algn="ctr"/>
                      <a:r>
                        <a:rPr lang="en-US" sz="1600" dirty="0" smtClean="0"/>
                        <a:t>2740</a:t>
                      </a:r>
                      <a:endParaRPr lang="en-US" sz="1600" dirty="0"/>
                    </a:p>
                  </a:txBody>
                  <a:tcPr marL="80989" marR="80989" marT="40494" marB="40494"/>
                </a:tc>
                <a:tc>
                  <a:txBody>
                    <a:bodyPr/>
                    <a:lstStyle/>
                    <a:p>
                      <a:pPr algn="ctr"/>
                      <a:r>
                        <a:rPr lang="en-US" sz="1600" dirty="0" smtClean="0"/>
                        <a:t>11,600</a:t>
                      </a:r>
                      <a:endParaRPr lang="en-US" sz="1600" dirty="0"/>
                    </a:p>
                  </a:txBody>
                  <a:tcPr marL="80989" marR="80989" marT="40494" marB="40494"/>
                </a:tc>
                <a:tc>
                  <a:txBody>
                    <a:bodyPr/>
                    <a:lstStyle/>
                    <a:p>
                      <a:pPr algn="ctr"/>
                      <a:endParaRPr lang="en-US" sz="1600"/>
                    </a:p>
                  </a:txBody>
                  <a:tcPr marL="80989" marR="80989" marT="40494" marB="40494"/>
                </a:tc>
                <a:tc>
                  <a:txBody>
                    <a:bodyPr/>
                    <a:lstStyle/>
                    <a:p>
                      <a:pPr algn="ctr"/>
                      <a:endParaRPr lang="en-US" sz="1600"/>
                    </a:p>
                  </a:txBody>
                  <a:tcPr marL="80989" marR="80989" marT="40494" marB="40494"/>
                </a:tc>
                <a:tc>
                  <a:txBody>
                    <a:bodyPr/>
                    <a:lstStyle/>
                    <a:p>
                      <a:pPr algn="ctr"/>
                      <a:endParaRPr lang="en-US" sz="1600" dirty="0"/>
                    </a:p>
                  </a:txBody>
                  <a:tcPr marL="80989" marR="80989" marT="40494" marB="40494"/>
                </a:tc>
              </a:tr>
              <a:tr h="328457">
                <a:tc>
                  <a:txBody>
                    <a:bodyPr/>
                    <a:lstStyle/>
                    <a:p>
                      <a:pPr algn="ctr"/>
                      <a:r>
                        <a:rPr lang="en-US" sz="1600" dirty="0" smtClean="0"/>
                        <a:t>Si</a:t>
                      </a:r>
                      <a:endParaRPr lang="en-US" sz="1600" dirty="0"/>
                    </a:p>
                  </a:txBody>
                  <a:tcPr marL="80989" marR="80989" marT="40494" marB="40494"/>
                </a:tc>
                <a:tc>
                  <a:txBody>
                    <a:bodyPr/>
                    <a:lstStyle/>
                    <a:p>
                      <a:pPr algn="ctr"/>
                      <a:r>
                        <a:rPr lang="en-US" sz="1600" dirty="0" smtClean="0"/>
                        <a:t>780</a:t>
                      </a:r>
                      <a:endParaRPr lang="en-US" sz="1600" dirty="0"/>
                    </a:p>
                  </a:txBody>
                  <a:tcPr marL="80989" marR="80989" marT="40494" marB="40494"/>
                </a:tc>
                <a:tc>
                  <a:txBody>
                    <a:bodyPr/>
                    <a:lstStyle/>
                    <a:p>
                      <a:pPr algn="ctr"/>
                      <a:r>
                        <a:rPr lang="en-US" sz="1600" dirty="0" smtClean="0"/>
                        <a:t>1575</a:t>
                      </a:r>
                      <a:endParaRPr lang="en-US" sz="1600" dirty="0"/>
                    </a:p>
                  </a:txBody>
                  <a:tcPr marL="80989" marR="80989" marT="40494" marB="40494"/>
                </a:tc>
                <a:tc>
                  <a:txBody>
                    <a:bodyPr/>
                    <a:lstStyle/>
                    <a:p>
                      <a:pPr algn="ctr"/>
                      <a:r>
                        <a:rPr lang="en-US" sz="1600" dirty="0" smtClean="0"/>
                        <a:t>3220</a:t>
                      </a:r>
                      <a:endParaRPr lang="en-US" sz="1600" dirty="0"/>
                    </a:p>
                  </a:txBody>
                  <a:tcPr marL="80989" marR="80989" marT="40494" marB="40494"/>
                </a:tc>
                <a:tc>
                  <a:txBody>
                    <a:bodyPr/>
                    <a:lstStyle/>
                    <a:p>
                      <a:pPr algn="ctr"/>
                      <a:r>
                        <a:rPr lang="en-US" sz="1600" dirty="0" smtClean="0"/>
                        <a:t>4350</a:t>
                      </a:r>
                      <a:endParaRPr lang="en-US" sz="1600" dirty="0"/>
                    </a:p>
                  </a:txBody>
                  <a:tcPr marL="80989" marR="80989" marT="40494" marB="40494"/>
                </a:tc>
                <a:tc>
                  <a:txBody>
                    <a:bodyPr/>
                    <a:lstStyle/>
                    <a:p>
                      <a:pPr algn="ctr"/>
                      <a:r>
                        <a:rPr lang="en-US" sz="1600" dirty="0" smtClean="0"/>
                        <a:t>16,100</a:t>
                      </a:r>
                      <a:endParaRPr lang="en-US" sz="1600" dirty="0"/>
                    </a:p>
                  </a:txBody>
                  <a:tcPr marL="80989" marR="80989" marT="40494" marB="40494"/>
                </a:tc>
                <a:tc>
                  <a:txBody>
                    <a:bodyPr/>
                    <a:lstStyle/>
                    <a:p>
                      <a:pPr algn="ctr"/>
                      <a:endParaRPr lang="en-US" sz="1600"/>
                    </a:p>
                  </a:txBody>
                  <a:tcPr marL="80989" marR="80989" marT="40494" marB="40494"/>
                </a:tc>
                <a:tc>
                  <a:txBody>
                    <a:bodyPr/>
                    <a:lstStyle/>
                    <a:p>
                      <a:pPr algn="ctr"/>
                      <a:endParaRPr lang="en-US" sz="1600" dirty="0"/>
                    </a:p>
                  </a:txBody>
                  <a:tcPr marL="80989" marR="80989" marT="40494" marB="40494"/>
                </a:tc>
              </a:tr>
              <a:tr h="328457">
                <a:tc>
                  <a:txBody>
                    <a:bodyPr/>
                    <a:lstStyle/>
                    <a:p>
                      <a:pPr algn="ctr"/>
                      <a:r>
                        <a:rPr lang="en-US" sz="1600" dirty="0" smtClean="0"/>
                        <a:t>P</a:t>
                      </a:r>
                      <a:endParaRPr lang="en-US" sz="1600" dirty="0"/>
                    </a:p>
                  </a:txBody>
                  <a:tcPr marL="80989" marR="80989" marT="40494" marB="40494"/>
                </a:tc>
                <a:tc>
                  <a:txBody>
                    <a:bodyPr/>
                    <a:lstStyle/>
                    <a:p>
                      <a:pPr algn="ctr"/>
                      <a:r>
                        <a:rPr lang="en-US" sz="1600" dirty="0" smtClean="0"/>
                        <a:t>1060</a:t>
                      </a:r>
                      <a:endParaRPr lang="en-US" sz="1600" dirty="0"/>
                    </a:p>
                  </a:txBody>
                  <a:tcPr marL="80989" marR="80989" marT="40494" marB="40494"/>
                </a:tc>
                <a:tc>
                  <a:txBody>
                    <a:bodyPr/>
                    <a:lstStyle/>
                    <a:p>
                      <a:pPr algn="ctr"/>
                      <a:r>
                        <a:rPr lang="en-US" sz="1600" dirty="0" smtClean="0"/>
                        <a:t>1890</a:t>
                      </a:r>
                      <a:endParaRPr lang="en-US" sz="1600" dirty="0"/>
                    </a:p>
                  </a:txBody>
                  <a:tcPr marL="80989" marR="80989" marT="40494" marB="40494"/>
                </a:tc>
                <a:tc>
                  <a:txBody>
                    <a:bodyPr/>
                    <a:lstStyle/>
                    <a:p>
                      <a:pPr algn="ctr"/>
                      <a:r>
                        <a:rPr lang="en-US" sz="1600" dirty="0" smtClean="0"/>
                        <a:t>2905</a:t>
                      </a:r>
                      <a:endParaRPr lang="en-US" sz="1600" dirty="0"/>
                    </a:p>
                  </a:txBody>
                  <a:tcPr marL="80989" marR="80989" marT="40494" marB="40494"/>
                </a:tc>
                <a:tc>
                  <a:txBody>
                    <a:bodyPr/>
                    <a:lstStyle/>
                    <a:p>
                      <a:pPr algn="ctr"/>
                      <a:r>
                        <a:rPr lang="en-US" sz="1600" dirty="0" smtClean="0"/>
                        <a:t>4950</a:t>
                      </a:r>
                      <a:endParaRPr lang="en-US" sz="1600" dirty="0"/>
                    </a:p>
                  </a:txBody>
                  <a:tcPr marL="80989" marR="80989" marT="40494" marB="40494"/>
                </a:tc>
                <a:tc>
                  <a:txBody>
                    <a:bodyPr/>
                    <a:lstStyle/>
                    <a:p>
                      <a:pPr algn="ctr"/>
                      <a:r>
                        <a:rPr lang="en-US" sz="1600" dirty="0" smtClean="0"/>
                        <a:t>6270</a:t>
                      </a:r>
                      <a:endParaRPr lang="en-US" sz="1600" dirty="0"/>
                    </a:p>
                  </a:txBody>
                  <a:tcPr marL="80989" marR="80989" marT="40494" marB="40494"/>
                </a:tc>
                <a:tc>
                  <a:txBody>
                    <a:bodyPr/>
                    <a:lstStyle/>
                    <a:p>
                      <a:pPr algn="ctr"/>
                      <a:r>
                        <a:rPr lang="en-US" sz="1600" dirty="0" smtClean="0"/>
                        <a:t>21,200</a:t>
                      </a:r>
                      <a:endParaRPr lang="en-US" sz="1600" dirty="0"/>
                    </a:p>
                  </a:txBody>
                  <a:tcPr marL="80989" marR="80989" marT="40494" marB="40494"/>
                </a:tc>
                <a:tc>
                  <a:txBody>
                    <a:bodyPr/>
                    <a:lstStyle/>
                    <a:p>
                      <a:pPr algn="ctr"/>
                      <a:endParaRPr lang="en-US" sz="1600" dirty="0"/>
                    </a:p>
                  </a:txBody>
                  <a:tcPr marL="80989" marR="80989" marT="40494" marB="40494"/>
                </a:tc>
              </a:tr>
              <a:tr h="328457">
                <a:tc>
                  <a:txBody>
                    <a:bodyPr/>
                    <a:lstStyle/>
                    <a:p>
                      <a:pPr algn="ctr"/>
                      <a:r>
                        <a:rPr lang="en-US" sz="1600" dirty="0" smtClean="0"/>
                        <a:t>S</a:t>
                      </a:r>
                      <a:endParaRPr lang="en-US" sz="1600" dirty="0"/>
                    </a:p>
                  </a:txBody>
                  <a:tcPr marL="80989" marR="80989" marT="40494" marB="40494"/>
                </a:tc>
                <a:tc>
                  <a:txBody>
                    <a:bodyPr/>
                    <a:lstStyle/>
                    <a:p>
                      <a:pPr algn="ctr"/>
                      <a:r>
                        <a:rPr lang="en-US" sz="1600" dirty="0" smtClean="0"/>
                        <a:t>1005</a:t>
                      </a:r>
                      <a:endParaRPr lang="en-US" sz="1600" dirty="0"/>
                    </a:p>
                  </a:txBody>
                  <a:tcPr marL="80989" marR="80989" marT="40494" marB="40494"/>
                </a:tc>
                <a:tc>
                  <a:txBody>
                    <a:bodyPr/>
                    <a:lstStyle/>
                    <a:p>
                      <a:pPr algn="ctr"/>
                      <a:r>
                        <a:rPr lang="en-US" sz="1600" dirty="0" smtClean="0"/>
                        <a:t>2260</a:t>
                      </a:r>
                      <a:endParaRPr lang="en-US" sz="1600" dirty="0"/>
                    </a:p>
                  </a:txBody>
                  <a:tcPr marL="80989" marR="80989" marT="40494" marB="40494"/>
                </a:tc>
                <a:tc>
                  <a:txBody>
                    <a:bodyPr/>
                    <a:lstStyle/>
                    <a:p>
                      <a:pPr algn="ctr"/>
                      <a:r>
                        <a:rPr lang="en-US" sz="1600" dirty="0" smtClean="0"/>
                        <a:t>3375</a:t>
                      </a:r>
                      <a:endParaRPr lang="en-US" sz="1600" dirty="0"/>
                    </a:p>
                  </a:txBody>
                  <a:tcPr marL="80989" marR="80989" marT="40494" marB="40494"/>
                </a:tc>
                <a:tc>
                  <a:txBody>
                    <a:bodyPr/>
                    <a:lstStyle/>
                    <a:p>
                      <a:pPr algn="ctr"/>
                      <a:r>
                        <a:rPr lang="en-US" sz="1600" dirty="0" smtClean="0"/>
                        <a:t>4565</a:t>
                      </a:r>
                      <a:endParaRPr lang="en-US" sz="1600" dirty="0"/>
                    </a:p>
                  </a:txBody>
                  <a:tcPr marL="80989" marR="80989" marT="40494" marB="40494"/>
                </a:tc>
                <a:tc>
                  <a:txBody>
                    <a:bodyPr/>
                    <a:lstStyle/>
                    <a:p>
                      <a:pPr algn="ctr"/>
                      <a:r>
                        <a:rPr lang="en-US" sz="1600" dirty="0" smtClean="0"/>
                        <a:t>6950</a:t>
                      </a:r>
                      <a:endParaRPr lang="en-US" sz="1600" dirty="0"/>
                    </a:p>
                  </a:txBody>
                  <a:tcPr marL="80989" marR="80989" marT="40494" marB="40494"/>
                </a:tc>
                <a:tc>
                  <a:txBody>
                    <a:bodyPr/>
                    <a:lstStyle/>
                    <a:p>
                      <a:pPr algn="ctr"/>
                      <a:r>
                        <a:rPr lang="en-US" sz="1600" dirty="0" smtClean="0"/>
                        <a:t>8490</a:t>
                      </a:r>
                      <a:endParaRPr lang="en-US" sz="1600" dirty="0"/>
                    </a:p>
                  </a:txBody>
                  <a:tcPr marL="80989" marR="80989" marT="40494" marB="40494"/>
                </a:tc>
                <a:tc>
                  <a:txBody>
                    <a:bodyPr/>
                    <a:lstStyle/>
                    <a:p>
                      <a:pPr algn="ctr"/>
                      <a:r>
                        <a:rPr lang="en-US" sz="1600" dirty="0" smtClean="0"/>
                        <a:t>27,000</a:t>
                      </a:r>
                      <a:endParaRPr lang="en-US" sz="1600" dirty="0"/>
                    </a:p>
                  </a:txBody>
                  <a:tcPr marL="80989" marR="80989" marT="40494" marB="40494"/>
                </a:tc>
              </a:tr>
              <a:tr h="328457">
                <a:tc>
                  <a:txBody>
                    <a:bodyPr/>
                    <a:lstStyle/>
                    <a:p>
                      <a:pPr algn="ctr"/>
                      <a:r>
                        <a:rPr lang="en-US" sz="1600" dirty="0" err="1" smtClean="0"/>
                        <a:t>Cl</a:t>
                      </a:r>
                      <a:endParaRPr lang="en-US" sz="1600" dirty="0"/>
                    </a:p>
                  </a:txBody>
                  <a:tcPr marL="80989" marR="80989" marT="40494" marB="40494"/>
                </a:tc>
                <a:tc>
                  <a:txBody>
                    <a:bodyPr/>
                    <a:lstStyle/>
                    <a:p>
                      <a:pPr algn="ctr"/>
                      <a:r>
                        <a:rPr lang="en-US" sz="1600" dirty="0" smtClean="0"/>
                        <a:t>1255</a:t>
                      </a:r>
                      <a:endParaRPr lang="en-US" sz="1600" dirty="0"/>
                    </a:p>
                  </a:txBody>
                  <a:tcPr marL="80989" marR="80989" marT="40494" marB="40494"/>
                </a:tc>
                <a:tc>
                  <a:txBody>
                    <a:bodyPr/>
                    <a:lstStyle/>
                    <a:p>
                      <a:pPr algn="ctr"/>
                      <a:r>
                        <a:rPr lang="en-US" sz="1600" dirty="0" smtClean="0"/>
                        <a:t>2295</a:t>
                      </a:r>
                      <a:endParaRPr lang="en-US" sz="1600" dirty="0"/>
                    </a:p>
                  </a:txBody>
                  <a:tcPr marL="80989" marR="80989" marT="40494" marB="40494"/>
                </a:tc>
                <a:tc>
                  <a:txBody>
                    <a:bodyPr/>
                    <a:lstStyle/>
                    <a:p>
                      <a:pPr algn="ctr"/>
                      <a:r>
                        <a:rPr lang="en-US" sz="1600" dirty="0" smtClean="0"/>
                        <a:t>3850</a:t>
                      </a:r>
                      <a:endParaRPr lang="en-US" sz="1600" dirty="0"/>
                    </a:p>
                  </a:txBody>
                  <a:tcPr marL="80989" marR="80989" marT="40494" marB="40494"/>
                </a:tc>
                <a:tc>
                  <a:txBody>
                    <a:bodyPr/>
                    <a:lstStyle/>
                    <a:p>
                      <a:pPr algn="ctr"/>
                      <a:r>
                        <a:rPr lang="en-US" sz="1600" dirty="0" smtClean="0"/>
                        <a:t>5160</a:t>
                      </a:r>
                      <a:endParaRPr lang="en-US" sz="1600" dirty="0"/>
                    </a:p>
                  </a:txBody>
                  <a:tcPr marL="80989" marR="80989" marT="40494" marB="40494"/>
                </a:tc>
                <a:tc>
                  <a:txBody>
                    <a:bodyPr/>
                    <a:lstStyle/>
                    <a:p>
                      <a:pPr algn="ctr"/>
                      <a:r>
                        <a:rPr lang="en-US" sz="1600" dirty="0" smtClean="0"/>
                        <a:t>6560</a:t>
                      </a:r>
                      <a:endParaRPr lang="en-US" sz="1600" dirty="0"/>
                    </a:p>
                  </a:txBody>
                  <a:tcPr marL="80989" marR="80989" marT="40494" marB="40494"/>
                </a:tc>
                <a:tc>
                  <a:txBody>
                    <a:bodyPr/>
                    <a:lstStyle/>
                    <a:p>
                      <a:pPr algn="ctr"/>
                      <a:r>
                        <a:rPr lang="en-US" sz="1600" dirty="0" smtClean="0"/>
                        <a:t>9360</a:t>
                      </a:r>
                      <a:endParaRPr lang="en-US" sz="1600" dirty="0"/>
                    </a:p>
                  </a:txBody>
                  <a:tcPr marL="80989" marR="80989" marT="40494" marB="40494"/>
                </a:tc>
                <a:tc>
                  <a:txBody>
                    <a:bodyPr/>
                    <a:lstStyle/>
                    <a:p>
                      <a:pPr algn="ctr"/>
                      <a:r>
                        <a:rPr lang="en-US" sz="1600" dirty="0" smtClean="0"/>
                        <a:t>11,000</a:t>
                      </a:r>
                      <a:endParaRPr lang="en-US" sz="1600" dirty="0"/>
                    </a:p>
                  </a:txBody>
                  <a:tcPr marL="80989" marR="80989" marT="40494" marB="40494"/>
                </a:tc>
              </a:tr>
              <a:tr h="328457">
                <a:tc>
                  <a:txBody>
                    <a:bodyPr/>
                    <a:lstStyle/>
                    <a:p>
                      <a:pPr algn="ctr"/>
                      <a:r>
                        <a:rPr lang="en-US" sz="1600" dirty="0" err="1" smtClean="0"/>
                        <a:t>Ar</a:t>
                      </a:r>
                      <a:endParaRPr lang="en-US" sz="1600" dirty="0"/>
                    </a:p>
                  </a:txBody>
                  <a:tcPr marL="80989" marR="80989" marT="40494" marB="40494"/>
                </a:tc>
                <a:tc>
                  <a:txBody>
                    <a:bodyPr/>
                    <a:lstStyle/>
                    <a:p>
                      <a:pPr algn="ctr"/>
                      <a:r>
                        <a:rPr lang="en-US" sz="1600" dirty="0" smtClean="0"/>
                        <a:t>1527</a:t>
                      </a:r>
                      <a:endParaRPr lang="en-US" sz="1600" dirty="0"/>
                    </a:p>
                  </a:txBody>
                  <a:tcPr marL="80989" marR="80989" marT="40494" marB="40494"/>
                </a:tc>
                <a:tc>
                  <a:txBody>
                    <a:bodyPr/>
                    <a:lstStyle/>
                    <a:p>
                      <a:pPr algn="ctr"/>
                      <a:r>
                        <a:rPr lang="en-US" sz="1600" dirty="0" smtClean="0"/>
                        <a:t>2665</a:t>
                      </a:r>
                      <a:endParaRPr lang="en-US" sz="1600" dirty="0"/>
                    </a:p>
                  </a:txBody>
                  <a:tcPr marL="80989" marR="80989" marT="40494" marB="40494"/>
                </a:tc>
                <a:tc>
                  <a:txBody>
                    <a:bodyPr/>
                    <a:lstStyle/>
                    <a:p>
                      <a:pPr algn="ctr"/>
                      <a:r>
                        <a:rPr lang="en-US" sz="1600" dirty="0" smtClean="0"/>
                        <a:t>3945</a:t>
                      </a:r>
                      <a:endParaRPr lang="en-US" sz="1600" dirty="0"/>
                    </a:p>
                  </a:txBody>
                  <a:tcPr marL="80989" marR="80989" marT="40494" marB="40494"/>
                </a:tc>
                <a:tc>
                  <a:txBody>
                    <a:bodyPr/>
                    <a:lstStyle/>
                    <a:p>
                      <a:pPr algn="ctr"/>
                      <a:r>
                        <a:rPr lang="en-US" sz="1600" dirty="0" smtClean="0"/>
                        <a:t>5770</a:t>
                      </a:r>
                      <a:endParaRPr lang="en-US" sz="1600" dirty="0"/>
                    </a:p>
                  </a:txBody>
                  <a:tcPr marL="80989" marR="80989" marT="40494" marB="40494"/>
                </a:tc>
                <a:tc>
                  <a:txBody>
                    <a:bodyPr/>
                    <a:lstStyle/>
                    <a:p>
                      <a:pPr algn="ctr"/>
                      <a:r>
                        <a:rPr lang="en-US" sz="1600" dirty="0" smtClean="0"/>
                        <a:t>7230</a:t>
                      </a:r>
                      <a:endParaRPr lang="en-US" sz="1600" dirty="0"/>
                    </a:p>
                  </a:txBody>
                  <a:tcPr marL="80989" marR="80989" marT="40494" marB="40494"/>
                </a:tc>
                <a:tc>
                  <a:txBody>
                    <a:bodyPr/>
                    <a:lstStyle/>
                    <a:p>
                      <a:pPr algn="ctr"/>
                      <a:r>
                        <a:rPr lang="en-US" sz="1600" dirty="0" smtClean="0"/>
                        <a:t>8780</a:t>
                      </a:r>
                      <a:endParaRPr lang="en-US" sz="1600" dirty="0"/>
                    </a:p>
                  </a:txBody>
                  <a:tcPr marL="80989" marR="80989" marT="40494" marB="40494"/>
                </a:tc>
                <a:tc>
                  <a:txBody>
                    <a:bodyPr/>
                    <a:lstStyle/>
                    <a:p>
                      <a:pPr algn="ctr"/>
                      <a:r>
                        <a:rPr lang="en-US" sz="1600" dirty="0" smtClean="0"/>
                        <a:t>12,000</a:t>
                      </a:r>
                      <a:endParaRPr lang="en-US" sz="1600" dirty="0"/>
                    </a:p>
                  </a:txBody>
                  <a:tcPr marL="80989" marR="80989" marT="40494" marB="40494"/>
                </a:tc>
              </a:tr>
            </a:tbl>
          </a:graphicData>
        </a:graphic>
      </p:graphicFrame>
      <p:grpSp>
        <p:nvGrpSpPr>
          <p:cNvPr id="3" name="Group 2"/>
          <p:cNvGrpSpPr/>
          <p:nvPr/>
        </p:nvGrpSpPr>
        <p:grpSpPr>
          <a:xfrm>
            <a:off x="996286" y="722372"/>
            <a:ext cx="7175311" cy="2956783"/>
            <a:chOff x="766345" y="1030686"/>
            <a:chExt cx="7776338" cy="3396857"/>
          </a:xfrm>
        </p:grpSpPr>
        <p:cxnSp>
          <p:nvCxnSpPr>
            <p:cNvPr id="4" name="Straight Connector 3"/>
            <p:cNvCxnSpPr>
              <a:stCxn id="25" idx="2"/>
              <a:endCxn id="23" idx="0"/>
            </p:cNvCxnSpPr>
            <p:nvPr/>
          </p:nvCxnSpPr>
          <p:spPr>
            <a:xfrm flipH="1" flipV="1">
              <a:off x="1635836" y="3424711"/>
              <a:ext cx="2798374" cy="1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27" idx="2"/>
              <a:endCxn id="26" idx="0"/>
            </p:cNvCxnSpPr>
            <p:nvPr/>
          </p:nvCxnSpPr>
          <p:spPr>
            <a:xfrm flipH="1" flipV="1">
              <a:off x="4949316" y="3435761"/>
              <a:ext cx="2288149" cy="20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5" idx="0"/>
              <a:endCxn id="26" idx="2"/>
            </p:cNvCxnSpPr>
            <p:nvPr/>
          </p:nvCxnSpPr>
          <p:spPr>
            <a:xfrm flipV="1">
              <a:off x="4548510" y="3426006"/>
              <a:ext cx="237584" cy="41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custDataLst>
                <p:tags r:id="rId4"/>
              </p:custDataLst>
            </p:nvPr>
          </p:nvSpPr>
          <p:spPr>
            <a:xfrm>
              <a:off x="2097297" y="4038600"/>
              <a:ext cx="5130427" cy="388943"/>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8" name="Rectangle 7"/>
            <p:cNvSpPr/>
            <p:nvPr>
              <p:custDataLst>
                <p:tags r:id="rId5"/>
              </p:custDataLst>
            </p:nvPr>
          </p:nvSpPr>
          <p:spPr>
            <a:xfrm>
              <a:off x="1105752" y="1304925"/>
              <a:ext cx="73533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p:cNvSpPr txBox="1"/>
            <p:nvPr>
              <p:custDataLst>
                <p:tags r:id="rId6"/>
              </p:custDataLst>
            </p:nvPr>
          </p:nvSpPr>
          <p:spPr>
            <a:xfrm>
              <a:off x="1020417" y="3848104"/>
              <a:ext cx="7522266" cy="353585"/>
            </a:xfrm>
            <a:prstGeom prst="rect">
              <a:avLst/>
            </a:prstGeom>
            <a:noFill/>
          </p:spPr>
          <p:txBody>
            <a:bodyPr wrap="square" rtlCol="0">
              <a:spAutoFit/>
            </a:bodyPr>
            <a:lstStyle/>
            <a:p>
              <a:pPr>
                <a:tabLst>
                  <a:tab pos="690563" algn="l"/>
                  <a:tab pos="1371600" algn="l"/>
                  <a:tab pos="2062163" algn="l"/>
                  <a:tab pos="2743200" algn="l"/>
                  <a:tab pos="3433763" algn="l"/>
                  <a:tab pos="4114800" algn="l"/>
                  <a:tab pos="4805363" algn="l"/>
                  <a:tab pos="5486400" algn="l"/>
                  <a:tab pos="6176963" algn="l"/>
                  <a:tab pos="6400800" algn="l"/>
                </a:tabLst>
              </a:pPr>
              <a:r>
                <a:rPr lang="en-US" sz="1400" dirty="0" smtClean="0">
                  <a:solidFill>
                    <a:srgbClr val="FF00FF"/>
                  </a:solidFill>
                </a:rPr>
                <a:t>	</a:t>
              </a:r>
              <a:r>
                <a:rPr lang="en-US" sz="1400" dirty="0" smtClean="0"/>
                <a:t>100</a:t>
              </a:r>
              <a:r>
                <a:rPr lang="en-US" sz="1400" dirty="0" smtClean="0">
                  <a:solidFill>
                    <a:srgbClr val="FF00FF"/>
                  </a:solidFill>
                </a:rPr>
                <a:t>				</a:t>
              </a:r>
              <a:r>
                <a:rPr lang="en-US" sz="1400" dirty="0" smtClean="0"/>
                <a:t>10</a:t>
              </a:r>
              <a:r>
                <a:rPr lang="en-US" sz="1400" dirty="0" smtClean="0">
                  <a:solidFill>
                    <a:srgbClr val="FF00FF"/>
                  </a:solidFill>
                </a:rPr>
                <a:t>				</a:t>
              </a:r>
              <a:r>
                <a:rPr lang="en-US" sz="1400" dirty="0" smtClean="0"/>
                <a:t>1</a:t>
              </a:r>
              <a:r>
                <a:rPr lang="en-US" sz="1400" dirty="0" smtClean="0">
                  <a:solidFill>
                    <a:srgbClr val="FF00FF"/>
                  </a:solidFill>
                </a:rPr>
                <a:t>	</a:t>
              </a:r>
              <a:endParaRPr lang="en-US" sz="1400" dirty="0">
                <a:solidFill>
                  <a:srgbClr val="FF00FF"/>
                </a:solidFill>
              </a:endParaRPr>
            </a:p>
          </p:txBody>
        </p:sp>
        <p:sp>
          <p:nvSpPr>
            <p:cNvPr id="10" name="TextBox 9"/>
            <p:cNvSpPr txBox="1"/>
            <p:nvPr>
              <p:custDataLst>
                <p:tags r:id="rId7"/>
              </p:custDataLst>
            </p:nvPr>
          </p:nvSpPr>
          <p:spPr>
            <a:xfrm>
              <a:off x="1187007" y="2633246"/>
              <a:ext cx="769420" cy="353585"/>
            </a:xfrm>
            <a:prstGeom prst="rect">
              <a:avLst/>
            </a:prstGeom>
            <a:noFill/>
          </p:spPr>
          <p:txBody>
            <a:bodyPr wrap="square" rtlCol="0">
              <a:spAutoFit/>
            </a:bodyPr>
            <a:lstStyle/>
            <a:p>
              <a:pPr algn="ctr"/>
              <a:r>
                <a:rPr lang="en-US" sz="1400" dirty="0" smtClean="0"/>
                <a:t>151</a:t>
              </a:r>
              <a:endParaRPr lang="en-US" sz="1400" dirty="0"/>
            </a:p>
          </p:txBody>
        </p:sp>
        <p:sp>
          <p:nvSpPr>
            <p:cNvPr id="11" name="TextBox 10"/>
            <p:cNvSpPr txBox="1"/>
            <p:nvPr>
              <p:custDataLst>
                <p:tags r:id="rId8"/>
              </p:custDataLst>
            </p:nvPr>
          </p:nvSpPr>
          <p:spPr>
            <a:xfrm>
              <a:off x="6915560" y="2633246"/>
              <a:ext cx="769420" cy="353585"/>
            </a:xfrm>
            <a:prstGeom prst="rect">
              <a:avLst/>
            </a:prstGeom>
            <a:noFill/>
          </p:spPr>
          <p:txBody>
            <a:bodyPr wrap="square" rtlCol="0">
              <a:spAutoFit/>
            </a:bodyPr>
            <a:lstStyle/>
            <a:p>
              <a:pPr algn="ctr"/>
              <a:r>
                <a:rPr lang="en-US" sz="1400" dirty="0" smtClean="0"/>
                <a:t>1.09</a:t>
              </a:r>
              <a:endParaRPr lang="en-US" sz="1400" dirty="0"/>
            </a:p>
          </p:txBody>
        </p:sp>
        <p:grpSp>
          <p:nvGrpSpPr>
            <p:cNvPr id="12" name="Group 11"/>
            <p:cNvGrpSpPr/>
            <p:nvPr/>
          </p:nvGrpSpPr>
          <p:grpSpPr>
            <a:xfrm>
              <a:off x="1306675" y="1888123"/>
              <a:ext cx="530936" cy="1828800"/>
              <a:chOff x="497384" y="1295400"/>
              <a:chExt cx="530936" cy="1828800"/>
            </a:xfrm>
          </p:grpSpPr>
          <p:sp>
            <p:nvSpPr>
              <p:cNvPr id="45" name="TextBox 44"/>
              <p:cNvSpPr txBox="1"/>
              <p:nvPr>
                <p:custDataLst>
                  <p:tags r:id="rId26"/>
                </p:custDataLst>
              </p:nvPr>
            </p:nvSpPr>
            <p:spPr>
              <a:xfrm>
                <a:off x="497384" y="1515625"/>
                <a:ext cx="530936" cy="388943"/>
              </a:xfrm>
              <a:prstGeom prst="rect">
                <a:avLst/>
              </a:prstGeom>
              <a:noFill/>
            </p:spPr>
            <p:txBody>
              <a:bodyPr wrap="square" rtlCol="0">
                <a:spAutoFit/>
              </a:bodyPr>
              <a:lstStyle/>
              <a:p>
                <a:pPr algn="ctr"/>
                <a:r>
                  <a:rPr lang="en-US" sz="1600" b="1" dirty="0" smtClean="0">
                    <a:solidFill>
                      <a:schemeClr val="tx2">
                        <a:lumMod val="75000"/>
                      </a:schemeClr>
                    </a:solidFill>
                  </a:rPr>
                  <a:t>1s</a:t>
                </a:r>
                <a:r>
                  <a:rPr lang="en-US" sz="1600" b="1" baseline="30000" dirty="0" smtClean="0">
                    <a:solidFill>
                      <a:schemeClr val="tx2">
                        <a:lumMod val="75000"/>
                      </a:schemeClr>
                    </a:solidFill>
                  </a:rPr>
                  <a:t>2</a:t>
                </a:r>
                <a:endParaRPr lang="en-US" sz="1600" b="1" dirty="0">
                  <a:solidFill>
                    <a:schemeClr val="tx2">
                      <a:lumMod val="75000"/>
                    </a:schemeClr>
                  </a:solidFill>
                </a:endParaRPr>
              </a:p>
            </p:txBody>
          </p:sp>
          <p:sp>
            <p:nvSpPr>
              <p:cNvPr id="46" name="Oval 45"/>
              <p:cNvSpPr/>
              <p:nvPr>
                <p:custDataLst>
                  <p:tags r:id="rId27"/>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3" name="Group 12"/>
            <p:cNvGrpSpPr/>
            <p:nvPr/>
          </p:nvGrpSpPr>
          <p:grpSpPr>
            <a:xfrm>
              <a:off x="4572000" y="1285809"/>
              <a:ext cx="612556" cy="2431114"/>
              <a:chOff x="6980347" y="1304925"/>
              <a:chExt cx="612556" cy="2514600"/>
            </a:xfrm>
          </p:grpSpPr>
          <p:sp>
            <p:nvSpPr>
              <p:cNvPr id="43" name="Oval 42"/>
              <p:cNvSpPr/>
              <p:nvPr>
                <p:custDataLst>
                  <p:tags r:id="rId24"/>
                </p:custDataLst>
              </p:nvPr>
            </p:nvSpPr>
            <p:spPr>
              <a:xfrm>
                <a:off x="7047648" y="1304925"/>
                <a:ext cx="458052" cy="2514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p:cNvSpPr txBox="1"/>
              <p:nvPr>
                <p:custDataLst>
                  <p:tags r:id="rId25"/>
                </p:custDataLst>
              </p:nvPr>
            </p:nvSpPr>
            <p:spPr>
              <a:xfrm>
                <a:off x="6980347" y="1388410"/>
                <a:ext cx="612556" cy="402299"/>
              </a:xfrm>
              <a:prstGeom prst="rect">
                <a:avLst/>
              </a:prstGeom>
              <a:noFill/>
            </p:spPr>
            <p:txBody>
              <a:bodyPr wrap="square" rtlCol="0">
                <a:spAutoFit/>
              </a:bodyPr>
              <a:lstStyle/>
              <a:p>
                <a:pPr algn="ctr"/>
                <a:r>
                  <a:rPr lang="en-US" sz="1600" b="1" dirty="0" smtClean="0">
                    <a:solidFill>
                      <a:schemeClr val="tx2">
                        <a:lumMod val="75000"/>
                      </a:schemeClr>
                    </a:solidFill>
                  </a:rPr>
                  <a:t>2p</a:t>
                </a:r>
                <a:r>
                  <a:rPr lang="en-US" sz="1600" b="1" baseline="30000" dirty="0" smtClean="0">
                    <a:solidFill>
                      <a:schemeClr val="tx2">
                        <a:lumMod val="75000"/>
                      </a:schemeClr>
                    </a:solidFill>
                  </a:rPr>
                  <a:t>6</a:t>
                </a:r>
                <a:endParaRPr lang="en-US" sz="1600" b="1" dirty="0">
                  <a:solidFill>
                    <a:schemeClr val="tx2">
                      <a:lumMod val="75000"/>
                    </a:schemeClr>
                  </a:solidFill>
                </a:endParaRPr>
              </a:p>
            </p:txBody>
          </p:sp>
        </p:grpSp>
        <p:cxnSp>
          <p:nvCxnSpPr>
            <p:cNvPr id="14" name="Straight Connector 13"/>
            <p:cNvCxnSpPr/>
            <p:nvPr/>
          </p:nvCxnSpPr>
          <p:spPr>
            <a:xfrm>
              <a:off x="1105752"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04900" y="22401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23005" y="24687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4900" y="26973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3005" y="2935498"/>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04900" y="317362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05752" y="1476375"/>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04900" y="1725823"/>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9"/>
              </p:custDataLst>
            </p:nvPr>
          </p:nvSpPr>
          <p:spPr>
            <a:xfrm rot="16200000">
              <a:off x="-568335" y="2365366"/>
              <a:ext cx="3007914" cy="338554"/>
            </a:xfrm>
            <a:prstGeom prst="rect">
              <a:avLst/>
            </a:prstGeom>
            <a:noFill/>
          </p:spPr>
          <p:txBody>
            <a:bodyPr wrap="square" rtlCol="0">
              <a:spAutoFit/>
            </a:bodyPr>
            <a:lstStyle/>
            <a:p>
              <a:pPr algn="ctr"/>
              <a:r>
                <a:rPr lang="en-US" sz="1400" dirty="0" smtClean="0"/>
                <a:t>Relative Number of Electrons</a:t>
              </a:r>
            </a:p>
          </p:txBody>
        </p:sp>
        <p:sp>
          <p:nvSpPr>
            <p:cNvPr id="23" name="Freeform 22"/>
            <p:cNvSpPr/>
            <p:nvPr>
              <p:custDataLst>
                <p:tags r:id="rId10"/>
              </p:custDataLst>
            </p:nvPr>
          </p:nvSpPr>
          <p:spPr>
            <a:xfrm rot="5400000" flipH="1">
              <a:off x="1337475" y="3126350"/>
              <a:ext cx="468485" cy="12823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4" name="Straight Connector 23"/>
            <p:cNvCxnSpPr>
              <a:stCxn id="23" idx="2"/>
            </p:cNvCxnSpPr>
            <p:nvPr/>
          </p:nvCxnSpPr>
          <p:spPr>
            <a:xfrm flipH="1">
              <a:off x="1105752" y="3421563"/>
              <a:ext cx="4018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reeform 24"/>
            <p:cNvSpPr/>
            <p:nvPr>
              <p:custDataLst>
                <p:tags r:id="rId11"/>
              </p:custDataLst>
            </p:nvPr>
          </p:nvSpPr>
          <p:spPr>
            <a:xfrm rot="5400000" flipH="1">
              <a:off x="4231301" y="3112942"/>
              <a:ext cx="520118"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Freeform 25"/>
            <p:cNvSpPr/>
            <p:nvPr>
              <p:custDataLst>
                <p:tags r:id="rId12"/>
              </p:custDataLst>
            </p:nvPr>
          </p:nvSpPr>
          <p:spPr>
            <a:xfrm rot="5400000" flipH="1">
              <a:off x="4141913" y="2628358"/>
              <a:ext cx="1451583" cy="163222"/>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Freeform 26"/>
            <p:cNvSpPr/>
            <p:nvPr>
              <p:custDataLst>
                <p:tags r:id="rId13"/>
              </p:custDataLst>
            </p:nvPr>
          </p:nvSpPr>
          <p:spPr>
            <a:xfrm rot="5400000" flipH="1">
              <a:off x="7034556" y="3124131"/>
              <a:ext cx="520118"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8" name="Straight Connector 27"/>
            <p:cNvCxnSpPr>
              <a:stCxn id="29" idx="2"/>
              <a:endCxn id="27" idx="0"/>
            </p:cNvCxnSpPr>
            <p:nvPr/>
          </p:nvCxnSpPr>
          <p:spPr>
            <a:xfrm flipH="1" flipV="1">
              <a:off x="7351765" y="3441340"/>
              <a:ext cx="483663" cy="12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custDataLst>
                <p:tags r:id="rId14"/>
              </p:custDataLst>
            </p:nvPr>
          </p:nvSpPr>
          <p:spPr>
            <a:xfrm rot="5400000" flipH="1">
              <a:off x="7730498" y="3275022"/>
              <a:ext cx="274304" cy="64444"/>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0" name="Straight Connector 29"/>
            <p:cNvCxnSpPr>
              <a:endCxn id="29" idx="0"/>
            </p:cNvCxnSpPr>
            <p:nvPr/>
          </p:nvCxnSpPr>
          <p:spPr>
            <a:xfrm flipH="1">
              <a:off x="7899872" y="3444396"/>
              <a:ext cx="5591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15"/>
              </p:custDataLst>
            </p:nvPr>
          </p:nvSpPr>
          <p:spPr>
            <a:xfrm>
              <a:off x="4092675" y="2633246"/>
              <a:ext cx="769420" cy="353585"/>
            </a:xfrm>
            <a:prstGeom prst="rect">
              <a:avLst/>
            </a:prstGeom>
            <a:noFill/>
          </p:spPr>
          <p:txBody>
            <a:bodyPr wrap="square" rtlCol="0">
              <a:spAutoFit/>
            </a:bodyPr>
            <a:lstStyle/>
            <a:p>
              <a:pPr algn="ctr"/>
              <a:r>
                <a:rPr lang="en-US" sz="1400" dirty="0" smtClean="0"/>
                <a:t>12.1</a:t>
              </a:r>
              <a:endParaRPr lang="en-US" sz="1400" dirty="0"/>
            </a:p>
          </p:txBody>
        </p:sp>
        <p:sp>
          <p:nvSpPr>
            <p:cNvPr id="32" name="TextBox 31"/>
            <p:cNvSpPr txBox="1"/>
            <p:nvPr>
              <p:custDataLst>
                <p:tags r:id="rId16"/>
              </p:custDataLst>
            </p:nvPr>
          </p:nvSpPr>
          <p:spPr>
            <a:xfrm>
              <a:off x="4488380" y="1676400"/>
              <a:ext cx="769420" cy="353585"/>
            </a:xfrm>
            <a:prstGeom prst="rect">
              <a:avLst/>
            </a:prstGeom>
            <a:noFill/>
          </p:spPr>
          <p:txBody>
            <a:bodyPr wrap="square" rtlCol="0">
              <a:spAutoFit/>
            </a:bodyPr>
            <a:lstStyle/>
            <a:p>
              <a:pPr algn="ctr"/>
              <a:r>
                <a:rPr lang="en-US" sz="1400" dirty="0" smtClean="0"/>
                <a:t>7.9</a:t>
              </a:r>
              <a:endParaRPr lang="en-US" sz="1400" dirty="0"/>
            </a:p>
          </p:txBody>
        </p:sp>
        <p:sp>
          <p:nvSpPr>
            <p:cNvPr id="33" name="TextBox 32"/>
            <p:cNvSpPr txBox="1"/>
            <p:nvPr>
              <p:custDataLst>
                <p:tags r:id="rId17"/>
              </p:custDataLst>
            </p:nvPr>
          </p:nvSpPr>
          <p:spPr>
            <a:xfrm>
              <a:off x="7484430" y="2878676"/>
              <a:ext cx="769420" cy="353585"/>
            </a:xfrm>
            <a:prstGeom prst="rect">
              <a:avLst/>
            </a:prstGeom>
            <a:noFill/>
          </p:spPr>
          <p:txBody>
            <a:bodyPr wrap="square" rtlCol="0">
              <a:spAutoFit/>
            </a:bodyPr>
            <a:lstStyle/>
            <a:p>
              <a:pPr algn="ctr"/>
              <a:r>
                <a:rPr lang="en-US" sz="1400" dirty="0" smtClean="0"/>
                <a:t>0.58</a:t>
              </a:r>
              <a:endParaRPr lang="en-US" sz="1400" dirty="0"/>
            </a:p>
          </p:txBody>
        </p:sp>
        <p:grpSp>
          <p:nvGrpSpPr>
            <p:cNvPr id="34" name="Group 33"/>
            <p:cNvGrpSpPr/>
            <p:nvPr/>
          </p:nvGrpSpPr>
          <p:grpSpPr>
            <a:xfrm>
              <a:off x="4211917" y="1888123"/>
              <a:ext cx="530936" cy="1828800"/>
              <a:chOff x="497384" y="1295400"/>
              <a:chExt cx="530936" cy="1828800"/>
            </a:xfrm>
          </p:grpSpPr>
          <p:sp>
            <p:nvSpPr>
              <p:cNvPr id="41" name="TextBox 40"/>
              <p:cNvSpPr txBox="1"/>
              <p:nvPr>
                <p:custDataLst>
                  <p:tags r:id="rId22"/>
                </p:custDataLst>
              </p:nvPr>
            </p:nvSpPr>
            <p:spPr>
              <a:xfrm>
                <a:off x="497384" y="1515625"/>
                <a:ext cx="530936" cy="388943"/>
              </a:xfrm>
              <a:prstGeom prst="rect">
                <a:avLst/>
              </a:prstGeom>
              <a:noFill/>
            </p:spPr>
            <p:txBody>
              <a:bodyPr wrap="square" rtlCol="0">
                <a:spAutoFit/>
              </a:bodyPr>
              <a:lstStyle/>
              <a:p>
                <a:pPr algn="ctr"/>
                <a:r>
                  <a:rPr lang="en-US" sz="1600" b="1" dirty="0">
                    <a:solidFill>
                      <a:schemeClr val="tx2">
                        <a:lumMod val="75000"/>
                      </a:schemeClr>
                    </a:solidFill>
                  </a:rPr>
                  <a:t>2</a:t>
                </a:r>
                <a:r>
                  <a:rPr lang="en-US" sz="1600" b="1" dirty="0" smtClean="0">
                    <a:solidFill>
                      <a:schemeClr val="tx2">
                        <a:lumMod val="75000"/>
                      </a:schemeClr>
                    </a:solidFill>
                  </a:rPr>
                  <a:t>s</a:t>
                </a:r>
                <a:r>
                  <a:rPr lang="en-US" sz="1600" b="1" baseline="30000" dirty="0" smtClean="0">
                    <a:solidFill>
                      <a:schemeClr val="tx2">
                        <a:lumMod val="75000"/>
                      </a:schemeClr>
                    </a:solidFill>
                  </a:rPr>
                  <a:t>2</a:t>
                </a:r>
                <a:endParaRPr lang="en-US" sz="1600" b="1" dirty="0">
                  <a:solidFill>
                    <a:schemeClr val="tx2">
                      <a:lumMod val="75000"/>
                    </a:schemeClr>
                  </a:solidFill>
                </a:endParaRPr>
              </a:p>
            </p:txBody>
          </p:sp>
          <p:sp>
            <p:nvSpPr>
              <p:cNvPr id="42" name="Oval 41"/>
              <p:cNvSpPr/>
              <p:nvPr>
                <p:custDataLst>
                  <p:tags r:id="rId23"/>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5" name="Group 34"/>
            <p:cNvGrpSpPr/>
            <p:nvPr/>
          </p:nvGrpSpPr>
          <p:grpSpPr>
            <a:xfrm>
              <a:off x="7034802" y="1888123"/>
              <a:ext cx="530936" cy="1828800"/>
              <a:chOff x="497384" y="1295400"/>
              <a:chExt cx="530936" cy="1828800"/>
            </a:xfrm>
          </p:grpSpPr>
          <p:sp>
            <p:nvSpPr>
              <p:cNvPr id="39" name="TextBox 38"/>
              <p:cNvSpPr txBox="1"/>
              <p:nvPr>
                <p:custDataLst>
                  <p:tags r:id="rId20"/>
                </p:custDataLst>
              </p:nvPr>
            </p:nvSpPr>
            <p:spPr>
              <a:xfrm>
                <a:off x="497384" y="1515625"/>
                <a:ext cx="530936" cy="388943"/>
              </a:xfrm>
              <a:prstGeom prst="rect">
                <a:avLst/>
              </a:prstGeom>
              <a:noFill/>
            </p:spPr>
            <p:txBody>
              <a:bodyPr wrap="square" rtlCol="0">
                <a:spAutoFit/>
              </a:bodyPr>
              <a:lstStyle/>
              <a:p>
                <a:pPr algn="ctr"/>
                <a:r>
                  <a:rPr lang="en-US" sz="1600" b="1" dirty="0" smtClean="0">
                    <a:solidFill>
                      <a:schemeClr val="tx2">
                        <a:lumMod val="75000"/>
                      </a:schemeClr>
                    </a:solidFill>
                  </a:rPr>
                  <a:t>3s</a:t>
                </a:r>
                <a:r>
                  <a:rPr lang="en-US" sz="1600" b="1" baseline="30000" dirty="0" smtClean="0">
                    <a:solidFill>
                      <a:schemeClr val="tx2">
                        <a:lumMod val="75000"/>
                      </a:schemeClr>
                    </a:solidFill>
                  </a:rPr>
                  <a:t>2</a:t>
                </a:r>
                <a:endParaRPr lang="en-US" sz="1600" b="1" dirty="0">
                  <a:solidFill>
                    <a:schemeClr val="tx2">
                      <a:lumMod val="75000"/>
                    </a:schemeClr>
                  </a:solidFill>
                </a:endParaRPr>
              </a:p>
            </p:txBody>
          </p:sp>
          <p:sp>
            <p:nvSpPr>
              <p:cNvPr id="40" name="Oval 39"/>
              <p:cNvSpPr/>
              <p:nvPr>
                <p:custDataLst>
                  <p:tags r:id="rId21"/>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6" name="Group 35"/>
            <p:cNvGrpSpPr/>
            <p:nvPr/>
          </p:nvGrpSpPr>
          <p:grpSpPr>
            <a:xfrm>
              <a:off x="7602182" y="1888123"/>
              <a:ext cx="530936" cy="1828800"/>
              <a:chOff x="497384" y="1295400"/>
              <a:chExt cx="530936" cy="1828800"/>
            </a:xfrm>
          </p:grpSpPr>
          <p:sp>
            <p:nvSpPr>
              <p:cNvPr id="37" name="TextBox 36"/>
              <p:cNvSpPr txBox="1"/>
              <p:nvPr>
                <p:custDataLst>
                  <p:tags r:id="rId18"/>
                </p:custDataLst>
              </p:nvPr>
            </p:nvSpPr>
            <p:spPr>
              <a:xfrm>
                <a:off x="497384" y="1515625"/>
                <a:ext cx="530936" cy="388943"/>
              </a:xfrm>
              <a:prstGeom prst="rect">
                <a:avLst/>
              </a:prstGeom>
              <a:noFill/>
            </p:spPr>
            <p:txBody>
              <a:bodyPr wrap="square" rtlCol="0">
                <a:spAutoFit/>
              </a:bodyPr>
              <a:lstStyle/>
              <a:p>
                <a:pPr algn="ctr"/>
                <a:r>
                  <a:rPr lang="en-US" sz="1600" b="1" dirty="0" smtClean="0">
                    <a:solidFill>
                      <a:schemeClr val="tx2">
                        <a:lumMod val="75000"/>
                      </a:schemeClr>
                    </a:solidFill>
                  </a:rPr>
                  <a:t>3p</a:t>
                </a:r>
                <a:r>
                  <a:rPr lang="en-US" sz="1600" b="1" baseline="30000" dirty="0" smtClean="0">
                    <a:solidFill>
                      <a:schemeClr val="tx2">
                        <a:lumMod val="75000"/>
                      </a:schemeClr>
                    </a:solidFill>
                  </a:rPr>
                  <a:t>1</a:t>
                </a:r>
                <a:endParaRPr lang="en-US" sz="1600" b="1" dirty="0">
                  <a:solidFill>
                    <a:schemeClr val="tx2">
                      <a:lumMod val="75000"/>
                    </a:schemeClr>
                  </a:solidFill>
                </a:endParaRPr>
              </a:p>
            </p:txBody>
          </p:sp>
          <p:sp>
            <p:nvSpPr>
              <p:cNvPr id="38" name="Oval 37"/>
              <p:cNvSpPr/>
              <p:nvPr>
                <p:custDataLst>
                  <p:tags r:id="rId19"/>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47" name="Title 46"/>
          <p:cNvSpPr>
            <a:spLocks noGrp="1"/>
          </p:cNvSpPr>
          <p:nvPr>
            <p:ph type="title"/>
            <p:custDataLst>
              <p:tags r:id="rId3"/>
            </p:custDataLst>
          </p:nvPr>
        </p:nvSpPr>
        <p:spPr/>
        <p:txBody>
          <a:bodyPr>
            <a:normAutofit fontScale="90000"/>
          </a:bodyPr>
          <a:lstStyle/>
          <a:p>
            <a:r>
              <a:rPr lang="en-US" dirty="0" smtClean="0"/>
              <a:t>PES – Data that Shells are Divided into Subshells </a:t>
            </a:r>
            <a:endParaRPr lang="en-US" dirty="0"/>
          </a:p>
        </p:txBody>
      </p:sp>
    </p:spTree>
    <p:custDataLst>
      <p:tags r:id="rId1"/>
    </p:custDataLst>
    <p:extLst>
      <p:ext uri="{BB962C8B-B14F-4D97-AF65-F5344CB8AC3E}">
        <p14:creationId xmlns:p14="http://schemas.microsoft.com/office/powerpoint/2010/main" val="2264261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custDataLst>
              <p:tags r:id="rId2"/>
            </p:custDataLst>
          </p:nvPr>
        </p:nvSpPr>
        <p:spPr/>
        <p:txBody>
          <a:bodyPr>
            <a:normAutofit/>
          </a:bodyPr>
          <a:lstStyle/>
          <a:p>
            <a:r>
              <a:rPr lang="en-US" dirty="0" smtClean="0"/>
              <a:t>Arizona simulated photoelectron spectra</a:t>
            </a:r>
          </a:p>
          <a:p>
            <a:pPr marL="622300" lvl="1" indent="4763">
              <a:buNone/>
            </a:pPr>
            <a:r>
              <a:rPr lang="en-US" sz="1800" dirty="0">
                <a:hlinkClick r:id="rId6"/>
              </a:rPr>
              <a:t>http://</a:t>
            </a:r>
            <a:r>
              <a:rPr lang="en-US" sz="1800" dirty="0" smtClean="0">
                <a:hlinkClick r:id="rId6"/>
              </a:rPr>
              <a:t>www.chem.arizona.edu/chemt/Flash/photoelectron.html</a:t>
            </a:r>
            <a:endParaRPr lang="en-US" sz="1800" dirty="0" smtClean="0"/>
          </a:p>
          <a:p>
            <a:r>
              <a:rPr lang="en-US" dirty="0" smtClean="0"/>
              <a:t>Guided inquiry activities on PES</a:t>
            </a:r>
          </a:p>
          <a:p>
            <a:pPr marL="622300" lvl="1"/>
            <a:r>
              <a:rPr lang="en-US" dirty="0" smtClean="0"/>
              <a:t>John </a:t>
            </a:r>
            <a:r>
              <a:rPr lang="en-US" dirty="0" err="1" smtClean="0"/>
              <a:t>Gelder</a:t>
            </a:r>
            <a:r>
              <a:rPr lang="en-US" dirty="0" smtClean="0"/>
              <a:t> (Oklahoma State University) </a:t>
            </a:r>
          </a:p>
          <a:p>
            <a:pPr marL="622300" lvl="1"/>
            <a:r>
              <a:rPr lang="en-US" dirty="0" smtClean="0"/>
              <a:t>Moog and Farrell, </a:t>
            </a:r>
            <a:r>
              <a:rPr lang="en-US" i="1" dirty="0" smtClean="0"/>
              <a:t>Chemistry: A Guided Inquiry</a:t>
            </a:r>
          </a:p>
          <a:p>
            <a:pPr marL="622300" lvl="1"/>
            <a:r>
              <a:rPr lang="en-US" dirty="0" smtClean="0"/>
              <a:t>POGIL</a:t>
            </a:r>
          </a:p>
          <a:p>
            <a:r>
              <a:rPr lang="en-US" dirty="0" smtClean="0"/>
              <a:t>Books on PES technical specs</a:t>
            </a:r>
          </a:p>
          <a:p>
            <a:pPr lvl="1"/>
            <a:r>
              <a:rPr lang="en-US" dirty="0" smtClean="0"/>
              <a:t>Van der </a:t>
            </a:r>
            <a:r>
              <a:rPr lang="en-US" dirty="0" err="1" smtClean="0"/>
              <a:t>Heide</a:t>
            </a:r>
            <a:r>
              <a:rPr lang="en-US" dirty="0" smtClean="0"/>
              <a:t>, Paul. </a:t>
            </a:r>
            <a:r>
              <a:rPr lang="en-US" i="1" dirty="0" smtClean="0"/>
              <a:t>X-Ray Photoelectron Spectroscopy: An Introduction to Principles and Practices</a:t>
            </a:r>
            <a:r>
              <a:rPr lang="en-US" dirty="0" smtClean="0"/>
              <a:t>. New Jersey: John Wiley &amp; Sons, </a:t>
            </a:r>
            <a:r>
              <a:rPr lang="en-US" dirty="0" err="1" smtClean="0"/>
              <a:t>Inc</a:t>
            </a:r>
            <a:r>
              <a:rPr lang="en-US" dirty="0" smtClean="0"/>
              <a:t>, 2012.</a:t>
            </a:r>
          </a:p>
          <a:p>
            <a:pPr lvl="1"/>
            <a:r>
              <a:rPr lang="en-US" dirty="0" smtClean="0"/>
              <a:t>Ellis, Andrew M., </a:t>
            </a:r>
            <a:r>
              <a:rPr lang="en-US" dirty="0" err="1" smtClean="0"/>
              <a:t>Miklos</a:t>
            </a:r>
            <a:r>
              <a:rPr lang="en-US" dirty="0" smtClean="0"/>
              <a:t> </a:t>
            </a:r>
            <a:r>
              <a:rPr lang="en-US" dirty="0" err="1" smtClean="0"/>
              <a:t>Feher</a:t>
            </a:r>
            <a:r>
              <a:rPr lang="en-US" dirty="0" smtClean="0"/>
              <a:t>, and Timothy Wright.  </a:t>
            </a:r>
            <a:r>
              <a:rPr lang="en-US" i="1" dirty="0" smtClean="0"/>
              <a:t>Electronic and Photoelectron Spectroscopy: Fundamentals and Case Studies</a:t>
            </a:r>
            <a:r>
              <a:rPr lang="en-US" dirty="0" smtClean="0"/>
              <a:t>. New York: Cambridge University Press, 2005.</a:t>
            </a:r>
            <a:r>
              <a:rPr lang="vi-VN" dirty="0" smtClean="0">
                <a:latin typeface="Calibri" panose="020F0502020204030204" pitchFamily="34" charset="0"/>
              </a:rPr>
              <a:t> </a:t>
            </a:r>
            <a:endParaRPr lang="en-US" dirty="0">
              <a:latin typeface="Calibri" panose="020F0502020204030204" pitchFamily="34" charset="0"/>
            </a:endParaRPr>
          </a:p>
        </p:txBody>
      </p:sp>
      <p:sp>
        <p:nvSpPr>
          <p:cNvPr id="2" name="Title 1"/>
          <p:cNvSpPr>
            <a:spLocks noGrp="1"/>
          </p:cNvSpPr>
          <p:nvPr>
            <p:ph type="title"/>
            <p:custDataLst>
              <p:tags r:id="rId3"/>
            </p:custDataLst>
          </p:nvPr>
        </p:nvSpPr>
        <p:spPr/>
        <p:txBody>
          <a:bodyPr/>
          <a:lstStyle/>
          <a:p>
            <a:r>
              <a:rPr lang="en-US" dirty="0" smtClean="0"/>
              <a:t>Supporting Resources (cont.)</a:t>
            </a:r>
            <a:endParaRPr lang="en-US" dirty="0"/>
          </a:p>
        </p:txBody>
      </p:sp>
      <p:sp>
        <p:nvSpPr>
          <p:cNvPr id="5" name="Text Placeholder 4"/>
          <p:cNvSpPr>
            <a:spLocks noGrp="1"/>
          </p:cNvSpPr>
          <p:nvPr>
            <p:ph type="body" sz="quarter" idx="10"/>
          </p:nvPr>
        </p:nvSpPr>
        <p:spPr/>
        <p:txBody>
          <a:bodyPr/>
          <a:lstStyle/>
          <a:p>
            <a:endParaRPr lang="en-US" dirty="0"/>
          </a:p>
        </p:txBody>
      </p:sp>
    </p:spTree>
    <p:custDataLst>
      <p:tags r:id="rId1"/>
    </p:custDataLst>
    <p:extLst>
      <p:ext uri="{BB962C8B-B14F-4D97-AF65-F5344CB8AC3E}">
        <p14:creationId xmlns:p14="http://schemas.microsoft.com/office/powerpoint/2010/main" val="41401500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custDataLst>
              <p:tags r:id="rId2"/>
            </p:custDataLst>
          </p:nvPr>
        </p:nvSpPr>
        <p:spPr/>
        <p:txBody>
          <a:bodyPr/>
          <a:lstStyle/>
          <a:p>
            <a:r>
              <a:rPr lang="en-US" dirty="0" smtClean="0"/>
              <a:t>Explaining how data informs our understanding of the atom</a:t>
            </a:r>
          </a:p>
          <a:p>
            <a:r>
              <a:rPr lang="en-US" dirty="0" smtClean="0"/>
              <a:t>Using PES and experimental evidence to build mental models of atomic structure</a:t>
            </a:r>
          </a:p>
          <a:p>
            <a:r>
              <a:rPr lang="en-US" dirty="0" smtClean="0"/>
              <a:t>Explaining how a PES instrument collects data and how to analyze spectra</a:t>
            </a:r>
          </a:p>
          <a:p>
            <a:endParaRPr lang="en-US" dirty="0"/>
          </a:p>
        </p:txBody>
      </p:sp>
      <p:sp>
        <p:nvSpPr>
          <p:cNvPr id="2" name="Title 1"/>
          <p:cNvSpPr>
            <a:spLocks noGrp="1"/>
          </p:cNvSpPr>
          <p:nvPr>
            <p:ph type="title"/>
            <p:custDataLst>
              <p:tags r:id="rId3"/>
            </p:custDataLst>
          </p:nvPr>
        </p:nvSpPr>
        <p:spPr/>
        <p:txBody>
          <a:bodyPr/>
          <a:lstStyle/>
          <a:p>
            <a:r>
              <a:rPr lang="en-US" dirty="0" smtClean="0"/>
              <a:t>Take Away</a:t>
            </a:r>
            <a:endParaRPr lang="en-US" dirty="0"/>
          </a:p>
        </p:txBody>
      </p:sp>
      <p:sp>
        <p:nvSpPr>
          <p:cNvPr id="4" name="Text Placeholder 3"/>
          <p:cNvSpPr>
            <a:spLocks noGrp="1"/>
          </p:cNvSpPr>
          <p:nvPr>
            <p:ph type="body" sz="quarter" idx="11"/>
            <p:custDataLst>
              <p:tags r:id="rId4"/>
            </p:custDataLst>
          </p:nvPr>
        </p:nvSpPr>
        <p:spPr>
          <a:xfrm>
            <a:off x="220280" y="1010872"/>
            <a:ext cx="8083550" cy="400110"/>
          </a:xfrm>
        </p:spPr>
        <p:txBody>
          <a:bodyPr/>
          <a:lstStyle/>
          <a:p>
            <a:r>
              <a:rPr lang="en-US" dirty="0" smtClean="0"/>
              <a:t>You should now feel confident</a:t>
            </a:r>
            <a:endParaRPr lang="en-US" dirty="0"/>
          </a:p>
        </p:txBody>
      </p:sp>
    </p:spTree>
    <p:custDataLst>
      <p:tags r:id="rId1"/>
    </p:custDataLst>
    <p:extLst>
      <p:ext uri="{BB962C8B-B14F-4D97-AF65-F5344CB8AC3E}">
        <p14:creationId xmlns:p14="http://schemas.microsoft.com/office/powerpoint/2010/main" val="18415361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descr="Model of the atom"/>
          <p:cNvGrpSpPr/>
          <p:nvPr/>
        </p:nvGrpSpPr>
        <p:grpSpPr>
          <a:xfrm>
            <a:off x="627310" y="942194"/>
            <a:ext cx="7977963" cy="5458606"/>
            <a:chOff x="152400" y="457200"/>
            <a:chExt cx="8686800" cy="5943600"/>
          </a:xfrm>
        </p:grpSpPr>
        <p:grpSp>
          <p:nvGrpSpPr>
            <p:cNvPr id="2" name="Group 1"/>
            <p:cNvGrpSpPr/>
            <p:nvPr/>
          </p:nvGrpSpPr>
          <p:grpSpPr>
            <a:xfrm>
              <a:off x="152400" y="457200"/>
              <a:ext cx="4495800" cy="5943600"/>
              <a:chOff x="152400" y="457200"/>
              <a:chExt cx="4495800" cy="5943600"/>
            </a:xfrm>
          </p:grpSpPr>
          <p:sp>
            <p:nvSpPr>
              <p:cNvPr id="4" name="Rectangle 78"/>
              <p:cNvSpPr>
                <a:spLocks noChangeArrowheads="1"/>
              </p:cNvSpPr>
              <p:nvPr>
                <p:custDataLst>
                  <p:tags r:id="rId4"/>
                </p:custDataLst>
              </p:nvPr>
            </p:nvSpPr>
            <p:spPr bwMode="auto">
              <a:xfrm>
                <a:off x="589014" y="457200"/>
                <a:ext cx="4059186"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AutoShape 79"/>
              <p:cNvSpPr>
                <a:spLocks noChangeArrowheads="1"/>
              </p:cNvSpPr>
              <p:nvPr>
                <p:custDataLst>
                  <p:tags r:id="rId5"/>
                </p:custDataLst>
              </p:nvPr>
            </p:nvSpPr>
            <p:spPr bwMode="auto">
              <a:xfrm>
                <a:off x="724382" y="573399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80"/>
              <p:cNvSpPr>
                <a:spLocks noChangeArrowheads="1"/>
              </p:cNvSpPr>
              <p:nvPr>
                <p:custDataLst>
                  <p:tags r:id="rId6"/>
                </p:custDataLst>
              </p:nvPr>
            </p:nvSpPr>
            <p:spPr bwMode="auto">
              <a:xfrm>
                <a:off x="724382" y="489431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81"/>
              <p:cNvSpPr>
                <a:spLocks noChangeArrowheads="1"/>
              </p:cNvSpPr>
              <p:nvPr>
                <p:custDataLst>
                  <p:tags r:id="rId7"/>
                </p:custDataLst>
              </p:nvPr>
            </p:nvSpPr>
            <p:spPr bwMode="auto">
              <a:xfrm>
                <a:off x="724382" y="4056700"/>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82"/>
              <p:cNvSpPr>
                <a:spLocks noChangeArrowheads="1"/>
              </p:cNvSpPr>
              <p:nvPr>
                <p:custDataLst>
                  <p:tags r:id="rId8"/>
                </p:custDataLst>
              </p:nvPr>
            </p:nvSpPr>
            <p:spPr bwMode="auto">
              <a:xfrm>
                <a:off x="724382" y="3217022"/>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3"/>
              <p:cNvSpPr>
                <a:spLocks noChangeArrowheads="1"/>
              </p:cNvSpPr>
              <p:nvPr>
                <p:custDataLst>
                  <p:tags r:id="rId9"/>
                </p:custDataLst>
              </p:nvPr>
            </p:nvSpPr>
            <p:spPr bwMode="auto">
              <a:xfrm>
                <a:off x="724382" y="237734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84"/>
              <p:cNvSpPr>
                <a:spLocks noChangeArrowheads="1"/>
              </p:cNvSpPr>
              <p:nvPr>
                <p:custDataLst>
                  <p:tags r:id="rId10"/>
                </p:custDataLst>
              </p:nvPr>
            </p:nvSpPr>
            <p:spPr bwMode="auto">
              <a:xfrm>
                <a:off x="724382" y="1539724"/>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85"/>
              <p:cNvSpPr>
                <a:spLocks noChangeArrowheads="1"/>
              </p:cNvSpPr>
              <p:nvPr>
                <p:custDataLst>
                  <p:tags r:id="rId11"/>
                </p:custDataLst>
              </p:nvPr>
            </p:nvSpPr>
            <p:spPr bwMode="auto">
              <a:xfrm>
                <a:off x="1085366" y="43530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86"/>
              <p:cNvSpPr>
                <a:spLocks noChangeArrowheads="1"/>
              </p:cNvSpPr>
              <p:nvPr>
                <p:custDataLst>
                  <p:tags r:id="rId12"/>
                </p:custDataLst>
              </p:nvPr>
            </p:nvSpPr>
            <p:spPr bwMode="auto">
              <a:xfrm>
                <a:off x="1310981" y="43530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87"/>
              <p:cNvSpPr>
                <a:spLocks noChangeArrowheads="1"/>
              </p:cNvSpPr>
              <p:nvPr>
                <p:custDataLst>
                  <p:tags r:id="rId13"/>
                </p:custDataLst>
              </p:nvPr>
            </p:nvSpPr>
            <p:spPr bwMode="auto">
              <a:xfrm>
                <a:off x="1536596" y="43530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88"/>
              <p:cNvSpPr>
                <a:spLocks noChangeArrowheads="1"/>
              </p:cNvSpPr>
              <p:nvPr>
                <p:custDataLst>
                  <p:tags r:id="rId14"/>
                </p:custDataLst>
              </p:nvPr>
            </p:nvSpPr>
            <p:spPr bwMode="auto">
              <a:xfrm>
                <a:off x="1085366" y="35133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89"/>
              <p:cNvSpPr>
                <a:spLocks noChangeArrowheads="1"/>
              </p:cNvSpPr>
              <p:nvPr>
                <p:custDataLst>
                  <p:tags r:id="rId15"/>
                </p:custDataLst>
              </p:nvPr>
            </p:nvSpPr>
            <p:spPr bwMode="auto">
              <a:xfrm>
                <a:off x="1310981" y="35133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90"/>
              <p:cNvSpPr>
                <a:spLocks noChangeArrowheads="1"/>
              </p:cNvSpPr>
              <p:nvPr>
                <p:custDataLst>
                  <p:tags r:id="rId16"/>
                </p:custDataLst>
              </p:nvPr>
            </p:nvSpPr>
            <p:spPr bwMode="auto">
              <a:xfrm>
                <a:off x="1536596" y="35133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91"/>
              <p:cNvSpPr>
                <a:spLocks noChangeArrowheads="1"/>
              </p:cNvSpPr>
              <p:nvPr>
                <p:custDataLst>
                  <p:tags r:id="rId17"/>
                </p:custDataLst>
              </p:nvPr>
            </p:nvSpPr>
            <p:spPr bwMode="auto">
              <a:xfrm>
                <a:off x="1085366" y="267370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92"/>
              <p:cNvSpPr>
                <a:spLocks noChangeArrowheads="1"/>
              </p:cNvSpPr>
              <p:nvPr>
                <p:custDataLst>
                  <p:tags r:id="rId18"/>
                </p:custDataLst>
              </p:nvPr>
            </p:nvSpPr>
            <p:spPr bwMode="auto">
              <a:xfrm>
                <a:off x="1310981" y="267370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93"/>
              <p:cNvSpPr>
                <a:spLocks noChangeArrowheads="1"/>
              </p:cNvSpPr>
              <p:nvPr>
                <p:custDataLst>
                  <p:tags r:id="rId19"/>
                </p:custDataLst>
              </p:nvPr>
            </p:nvSpPr>
            <p:spPr bwMode="auto">
              <a:xfrm>
                <a:off x="1536596" y="267370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94"/>
              <p:cNvSpPr>
                <a:spLocks noChangeArrowheads="1"/>
              </p:cNvSpPr>
              <p:nvPr>
                <p:custDataLst>
                  <p:tags r:id="rId20"/>
                </p:custDataLst>
              </p:nvPr>
            </p:nvSpPr>
            <p:spPr bwMode="auto">
              <a:xfrm>
                <a:off x="1085366" y="267370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95"/>
              <p:cNvSpPr>
                <a:spLocks noChangeArrowheads="1"/>
              </p:cNvSpPr>
              <p:nvPr>
                <p:custDataLst>
                  <p:tags r:id="rId21"/>
                </p:custDataLst>
              </p:nvPr>
            </p:nvSpPr>
            <p:spPr bwMode="auto">
              <a:xfrm>
                <a:off x="1085366" y="183608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96"/>
              <p:cNvSpPr>
                <a:spLocks noChangeArrowheads="1"/>
              </p:cNvSpPr>
              <p:nvPr>
                <p:custDataLst>
                  <p:tags r:id="rId22"/>
                </p:custDataLst>
              </p:nvPr>
            </p:nvSpPr>
            <p:spPr bwMode="auto">
              <a:xfrm>
                <a:off x="1310981" y="183608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97"/>
              <p:cNvSpPr>
                <a:spLocks noChangeArrowheads="1"/>
              </p:cNvSpPr>
              <p:nvPr>
                <p:custDataLst>
                  <p:tags r:id="rId23"/>
                </p:custDataLst>
              </p:nvPr>
            </p:nvSpPr>
            <p:spPr bwMode="auto">
              <a:xfrm>
                <a:off x="1536596" y="183608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98"/>
              <p:cNvSpPr>
                <a:spLocks noChangeArrowheads="1"/>
              </p:cNvSpPr>
              <p:nvPr>
                <p:custDataLst>
                  <p:tags r:id="rId24"/>
                </p:custDataLst>
              </p:nvPr>
            </p:nvSpPr>
            <p:spPr bwMode="auto">
              <a:xfrm>
                <a:off x="1852456" y="2871273"/>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99"/>
              <p:cNvSpPr>
                <a:spLocks noChangeArrowheads="1"/>
              </p:cNvSpPr>
              <p:nvPr>
                <p:custDataLst>
                  <p:tags r:id="rId25"/>
                </p:custDataLst>
              </p:nvPr>
            </p:nvSpPr>
            <p:spPr bwMode="auto">
              <a:xfrm>
                <a:off x="2078071" y="2871273"/>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100"/>
              <p:cNvSpPr>
                <a:spLocks noChangeArrowheads="1"/>
              </p:cNvSpPr>
              <p:nvPr>
                <p:custDataLst>
                  <p:tags r:id="rId26"/>
                </p:custDataLst>
              </p:nvPr>
            </p:nvSpPr>
            <p:spPr bwMode="auto">
              <a:xfrm>
                <a:off x="2303686" y="2871273"/>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101"/>
              <p:cNvSpPr>
                <a:spLocks noChangeArrowheads="1"/>
              </p:cNvSpPr>
              <p:nvPr>
                <p:custDataLst>
                  <p:tags r:id="rId27"/>
                </p:custDataLst>
              </p:nvPr>
            </p:nvSpPr>
            <p:spPr bwMode="auto">
              <a:xfrm>
                <a:off x="2529301" y="2871273"/>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102"/>
              <p:cNvSpPr>
                <a:spLocks noChangeArrowheads="1"/>
              </p:cNvSpPr>
              <p:nvPr>
                <p:custDataLst>
                  <p:tags r:id="rId28"/>
                </p:custDataLst>
              </p:nvPr>
            </p:nvSpPr>
            <p:spPr bwMode="auto">
              <a:xfrm>
                <a:off x="2753035" y="2871273"/>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103"/>
              <p:cNvSpPr>
                <a:spLocks noChangeArrowheads="1"/>
              </p:cNvSpPr>
              <p:nvPr>
                <p:custDataLst>
                  <p:tags r:id="rId29"/>
                </p:custDataLst>
              </p:nvPr>
            </p:nvSpPr>
            <p:spPr bwMode="auto">
              <a:xfrm>
                <a:off x="3023772"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104"/>
              <p:cNvSpPr>
                <a:spLocks noChangeArrowheads="1"/>
              </p:cNvSpPr>
              <p:nvPr>
                <p:custDataLst>
                  <p:tags r:id="rId30"/>
                </p:custDataLst>
              </p:nvPr>
            </p:nvSpPr>
            <p:spPr bwMode="auto">
              <a:xfrm>
                <a:off x="3249387"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105"/>
              <p:cNvSpPr>
                <a:spLocks noChangeArrowheads="1"/>
              </p:cNvSpPr>
              <p:nvPr>
                <p:custDataLst>
                  <p:tags r:id="rId31"/>
                </p:custDataLst>
              </p:nvPr>
            </p:nvSpPr>
            <p:spPr bwMode="auto">
              <a:xfrm>
                <a:off x="3475002"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AutoShape 106"/>
              <p:cNvSpPr>
                <a:spLocks noChangeArrowheads="1"/>
              </p:cNvSpPr>
              <p:nvPr>
                <p:custDataLst>
                  <p:tags r:id="rId32"/>
                </p:custDataLst>
              </p:nvPr>
            </p:nvSpPr>
            <p:spPr bwMode="auto">
              <a:xfrm>
                <a:off x="3700617"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107"/>
              <p:cNvSpPr>
                <a:spLocks noChangeArrowheads="1"/>
              </p:cNvSpPr>
              <p:nvPr>
                <p:custDataLst>
                  <p:tags r:id="rId33"/>
                </p:custDataLst>
              </p:nvPr>
            </p:nvSpPr>
            <p:spPr bwMode="auto">
              <a:xfrm>
                <a:off x="3926232"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108"/>
              <p:cNvSpPr>
                <a:spLocks noChangeArrowheads="1"/>
              </p:cNvSpPr>
              <p:nvPr>
                <p:custDataLst>
                  <p:tags r:id="rId34"/>
                </p:custDataLst>
              </p:nvPr>
            </p:nvSpPr>
            <p:spPr bwMode="auto">
              <a:xfrm>
                <a:off x="4151846"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109"/>
              <p:cNvSpPr>
                <a:spLocks noChangeArrowheads="1"/>
              </p:cNvSpPr>
              <p:nvPr>
                <p:custDataLst>
                  <p:tags r:id="rId35"/>
                </p:custDataLst>
              </p:nvPr>
            </p:nvSpPr>
            <p:spPr bwMode="auto">
              <a:xfrm>
                <a:off x="4377461"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110"/>
              <p:cNvSpPr>
                <a:spLocks noChangeArrowheads="1"/>
              </p:cNvSpPr>
              <p:nvPr>
                <p:custDataLst>
                  <p:tags r:id="rId36"/>
                </p:custDataLst>
              </p:nvPr>
            </p:nvSpPr>
            <p:spPr bwMode="auto">
              <a:xfrm>
                <a:off x="724382" y="70004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111"/>
              <p:cNvSpPr>
                <a:spLocks noChangeArrowheads="1"/>
              </p:cNvSpPr>
              <p:nvPr>
                <p:custDataLst>
                  <p:tags r:id="rId37"/>
                </p:custDataLst>
              </p:nvPr>
            </p:nvSpPr>
            <p:spPr bwMode="auto">
              <a:xfrm>
                <a:off x="1085366" y="183608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112"/>
              <p:cNvSpPr>
                <a:spLocks noChangeArrowheads="1"/>
              </p:cNvSpPr>
              <p:nvPr>
                <p:custDataLst>
                  <p:tags r:id="rId38"/>
                </p:custDataLst>
              </p:nvPr>
            </p:nvSpPr>
            <p:spPr bwMode="auto">
              <a:xfrm>
                <a:off x="1085366" y="996404"/>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13"/>
              <p:cNvSpPr>
                <a:spLocks noChangeArrowheads="1"/>
              </p:cNvSpPr>
              <p:nvPr>
                <p:custDataLst>
                  <p:tags r:id="rId39"/>
                </p:custDataLst>
              </p:nvPr>
            </p:nvSpPr>
            <p:spPr bwMode="auto">
              <a:xfrm>
                <a:off x="1310981" y="996404"/>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114"/>
              <p:cNvSpPr>
                <a:spLocks noChangeArrowheads="1"/>
              </p:cNvSpPr>
              <p:nvPr>
                <p:custDataLst>
                  <p:tags r:id="rId40"/>
                </p:custDataLst>
              </p:nvPr>
            </p:nvSpPr>
            <p:spPr bwMode="auto">
              <a:xfrm>
                <a:off x="1536596" y="996404"/>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115"/>
              <p:cNvSpPr>
                <a:spLocks noChangeArrowheads="1"/>
              </p:cNvSpPr>
              <p:nvPr>
                <p:custDataLst>
                  <p:tags r:id="rId41"/>
                </p:custDataLst>
              </p:nvPr>
            </p:nvSpPr>
            <p:spPr bwMode="auto">
              <a:xfrm>
                <a:off x="1852456" y="203159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AutoShape 116"/>
              <p:cNvSpPr>
                <a:spLocks noChangeArrowheads="1"/>
              </p:cNvSpPr>
              <p:nvPr>
                <p:custDataLst>
                  <p:tags r:id="rId42"/>
                </p:custDataLst>
              </p:nvPr>
            </p:nvSpPr>
            <p:spPr bwMode="auto">
              <a:xfrm>
                <a:off x="2078071" y="203159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AutoShape 117"/>
              <p:cNvSpPr>
                <a:spLocks noChangeArrowheads="1"/>
              </p:cNvSpPr>
              <p:nvPr>
                <p:custDataLst>
                  <p:tags r:id="rId43"/>
                </p:custDataLst>
              </p:nvPr>
            </p:nvSpPr>
            <p:spPr bwMode="auto">
              <a:xfrm>
                <a:off x="2303686" y="203159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AutoShape 118"/>
              <p:cNvSpPr>
                <a:spLocks noChangeArrowheads="1"/>
              </p:cNvSpPr>
              <p:nvPr>
                <p:custDataLst>
                  <p:tags r:id="rId44"/>
                </p:custDataLst>
              </p:nvPr>
            </p:nvSpPr>
            <p:spPr bwMode="auto">
              <a:xfrm>
                <a:off x="2529301" y="203159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AutoShape 119"/>
              <p:cNvSpPr>
                <a:spLocks noChangeArrowheads="1"/>
              </p:cNvSpPr>
              <p:nvPr>
                <p:custDataLst>
                  <p:tags r:id="rId45"/>
                </p:custDataLst>
              </p:nvPr>
            </p:nvSpPr>
            <p:spPr bwMode="auto">
              <a:xfrm>
                <a:off x="2753035" y="203159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AutoShape 120"/>
              <p:cNvSpPr>
                <a:spLocks noChangeArrowheads="1"/>
              </p:cNvSpPr>
              <p:nvPr>
                <p:custDataLst>
                  <p:tags r:id="rId46"/>
                </p:custDataLst>
              </p:nvPr>
            </p:nvSpPr>
            <p:spPr bwMode="auto">
              <a:xfrm>
                <a:off x="1852456" y="119397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AutoShape 121"/>
              <p:cNvSpPr>
                <a:spLocks noChangeArrowheads="1"/>
              </p:cNvSpPr>
              <p:nvPr>
                <p:custDataLst>
                  <p:tags r:id="rId47"/>
                </p:custDataLst>
              </p:nvPr>
            </p:nvSpPr>
            <p:spPr bwMode="auto">
              <a:xfrm>
                <a:off x="2078071" y="119397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AutoShape 122"/>
              <p:cNvSpPr>
                <a:spLocks noChangeArrowheads="1"/>
              </p:cNvSpPr>
              <p:nvPr>
                <p:custDataLst>
                  <p:tags r:id="rId48"/>
                </p:custDataLst>
              </p:nvPr>
            </p:nvSpPr>
            <p:spPr bwMode="auto">
              <a:xfrm>
                <a:off x="2303686" y="119397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AutoShape 123"/>
              <p:cNvSpPr>
                <a:spLocks noChangeArrowheads="1"/>
              </p:cNvSpPr>
              <p:nvPr>
                <p:custDataLst>
                  <p:tags r:id="rId49"/>
                </p:custDataLst>
              </p:nvPr>
            </p:nvSpPr>
            <p:spPr bwMode="auto">
              <a:xfrm>
                <a:off x="2529301" y="119397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124"/>
              <p:cNvSpPr>
                <a:spLocks noChangeArrowheads="1"/>
              </p:cNvSpPr>
              <p:nvPr>
                <p:custDataLst>
                  <p:tags r:id="rId50"/>
                </p:custDataLst>
              </p:nvPr>
            </p:nvSpPr>
            <p:spPr bwMode="auto">
              <a:xfrm>
                <a:off x="2753035" y="119397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AutoShape 125"/>
              <p:cNvSpPr>
                <a:spLocks noChangeArrowheads="1"/>
              </p:cNvSpPr>
              <p:nvPr>
                <p:custDataLst>
                  <p:tags r:id="rId51"/>
                </p:custDataLst>
              </p:nvPr>
            </p:nvSpPr>
            <p:spPr bwMode="auto">
              <a:xfrm>
                <a:off x="3023772"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AutoShape 126"/>
              <p:cNvSpPr>
                <a:spLocks noChangeArrowheads="1"/>
              </p:cNvSpPr>
              <p:nvPr>
                <p:custDataLst>
                  <p:tags r:id="rId52"/>
                </p:custDataLst>
              </p:nvPr>
            </p:nvSpPr>
            <p:spPr bwMode="auto">
              <a:xfrm>
                <a:off x="3249387"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AutoShape 127"/>
              <p:cNvSpPr>
                <a:spLocks noChangeArrowheads="1"/>
              </p:cNvSpPr>
              <p:nvPr>
                <p:custDataLst>
                  <p:tags r:id="rId53"/>
                </p:custDataLst>
              </p:nvPr>
            </p:nvSpPr>
            <p:spPr bwMode="auto">
              <a:xfrm>
                <a:off x="3475002"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AutoShape 128"/>
              <p:cNvSpPr>
                <a:spLocks noChangeArrowheads="1"/>
              </p:cNvSpPr>
              <p:nvPr>
                <p:custDataLst>
                  <p:tags r:id="rId54"/>
                </p:custDataLst>
              </p:nvPr>
            </p:nvSpPr>
            <p:spPr bwMode="auto">
              <a:xfrm>
                <a:off x="3700617"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AutoShape 129"/>
              <p:cNvSpPr>
                <a:spLocks noChangeArrowheads="1"/>
              </p:cNvSpPr>
              <p:nvPr>
                <p:custDataLst>
                  <p:tags r:id="rId55"/>
                </p:custDataLst>
              </p:nvPr>
            </p:nvSpPr>
            <p:spPr bwMode="auto">
              <a:xfrm>
                <a:off x="3926232"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AutoShape 130"/>
              <p:cNvSpPr>
                <a:spLocks noChangeArrowheads="1"/>
              </p:cNvSpPr>
              <p:nvPr>
                <p:custDataLst>
                  <p:tags r:id="rId56"/>
                </p:custDataLst>
              </p:nvPr>
            </p:nvSpPr>
            <p:spPr bwMode="auto">
              <a:xfrm>
                <a:off x="4151846"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utoShape 131"/>
              <p:cNvSpPr>
                <a:spLocks noChangeArrowheads="1"/>
              </p:cNvSpPr>
              <p:nvPr>
                <p:custDataLst>
                  <p:tags r:id="rId57"/>
                </p:custDataLst>
              </p:nvPr>
            </p:nvSpPr>
            <p:spPr bwMode="auto">
              <a:xfrm>
                <a:off x="4377461"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Text Box 132"/>
              <p:cNvSpPr txBox="1">
                <a:spLocks noChangeArrowheads="1"/>
              </p:cNvSpPr>
              <p:nvPr>
                <p:custDataLst>
                  <p:tags r:id="rId58"/>
                </p:custDataLst>
              </p:nvPr>
            </p:nvSpPr>
            <p:spPr bwMode="auto">
              <a:xfrm>
                <a:off x="496887" y="5857479"/>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1s</a:t>
                </a:r>
              </a:p>
            </p:txBody>
          </p:sp>
          <p:sp>
            <p:nvSpPr>
              <p:cNvPr id="59" name="Text Box 133"/>
              <p:cNvSpPr txBox="1">
                <a:spLocks noChangeArrowheads="1"/>
              </p:cNvSpPr>
              <p:nvPr>
                <p:custDataLst>
                  <p:tags r:id="rId59"/>
                </p:custDataLst>
              </p:nvPr>
            </p:nvSpPr>
            <p:spPr bwMode="auto">
              <a:xfrm>
                <a:off x="496887" y="5011628"/>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2s</a:t>
                </a:r>
              </a:p>
            </p:txBody>
          </p:sp>
          <p:sp>
            <p:nvSpPr>
              <p:cNvPr id="60" name="Text Box 134"/>
              <p:cNvSpPr txBox="1">
                <a:spLocks noChangeArrowheads="1"/>
              </p:cNvSpPr>
              <p:nvPr>
                <p:custDataLst>
                  <p:tags r:id="rId60"/>
                </p:custDataLst>
              </p:nvPr>
            </p:nvSpPr>
            <p:spPr bwMode="auto">
              <a:xfrm>
                <a:off x="496887" y="4180183"/>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3s</a:t>
                </a:r>
              </a:p>
            </p:txBody>
          </p:sp>
          <p:sp>
            <p:nvSpPr>
              <p:cNvPr id="61" name="Text Box 135"/>
              <p:cNvSpPr txBox="1">
                <a:spLocks noChangeArrowheads="1"/>
              </p:cNvSpPr>
              <p:nvPr>
                <p:custDataLst>
                  <p:tags r:id="rId61"/>
                </p:custDataLst>
              </p:nvPr>
            </p:nvSpPr>
            <p:spPr bwMode="auto">
              <a:xfrm>
                <a:off x="496887" y="3334330"/>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4s</a:t>
                </a:r>
              </a:p>
            </p:txBody>
          </p:sp>
          <p:sp>
            <p:nvSpPr>
              <p:cNvPr id="62" name="Text Box 136"/>
              <p:cNvSpPr txBox="1">
                <a:spLocks noChangeArrowheads="1"/>
              </p:cNvSpPr>
              <p:nvPr>
                <p:custDataLst>
                  <p:tags r:id="rId62"/>
                </p:custDataLst>
              </p:nvPr>
            </p:nvSpPr>
            <p:spPr bwMode="auto">
              <a:xfrm>
                <a:off x="496887" y="2500828"/>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5s</a:t>
                </a:r>
              </a:p>
            </p:txBody>
          </p:sp>
          <p:sp>
            <p:nvSpPr>
              <p:cNvPr id="63" name="Text Box 137"/>
              <p:cNvSpPr txBox="1">
                <a:spLocks noChangeArrowheads="1"/>
              </p:cNvSpPr>
              <p:nvPr>
                <p:custDataLst>
                  <p:tags r:id="rId63"/>
                </p:custDataLst>
              </p:nvPr>
            </p:nvSpPr>
            <p:spPr bwMode="auto">
              <a:xfrm>
                <a:off x="496887" y="1669382"/>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6s</a:t>
                </a:r>
              </a:p>
            </p:txBody>
          </p:sp>
          <p:sp>
            <p:nvSpPr>
              <p:cNvPr id="64" name="Text Box 138"/>
              <p:cNvSpPr txBox="1">
                <a:spLocks noChangeArrowheads="1"/>
              </p:cNvSpPr>
              <p:nvPr>
                <p:custDataLst>
                  <p:tags r:id="rId64"/>
                </p:custDataLst>
              </p:nvPr>
            </p:nvSpPr>
            <p:spPr bwMode="auto">
              <a:xfrm>
                <a:off x="496887" y="823530"/>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7s</a:t>
                </a:r>
              </a:p>
            </p:txBody>
          </p:sp>
          <p:sp>
            <p:nvSpPr>
              <p:cNvPr id="65" name="Text Box 139"/>
              <p:cNvSpPr txBox="1">
                <a:spLocks noChangeArrowheads="1"/>
              </p:cNvSpPr>
              <p:nvPr>
                <p:custDataLst>
                  <p:tags r:id="rId65"/>
                </p:custDataLst>
              </p:nvPr>
            </p:nvSpPr>
            <p:spPr bwMode="auto">
              <a:xfrm>
                <a:off x="1083485" y="4501236"/>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2p</a:t>
                </a:r>
              </a:p>
            </p:txBody>
          </p:sp>
          <p:sp>
            <p:nvSpPr>
              <p:cNvPr id="66" name="Text Box 140"/>
              <p:cNvSpPr txBox="1">
                <a:spLocks noChangeArrowheads="1"/>
              </p:cNvSpPr>
              <p:nvPr>
                <p:custDataLst>
                  <p:tags r:id="rId66"/>
                </p:custDataLst>
              </p:nvPr>
            </p:nvSpPr>
            <p:spPr bwMode="auto">
              <a:xfrm>
                <a:off x="1083485" y="3651268"/>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3p</a:t>
                </a:r>
              </a:p>
            </p:txBody>
          </p:sp>
          <p:sp>
            <p:nvSpPr>
              <p:cNvPr id="67" name="Text Box 141"/>
              <p:cNvSpPr txBox="1">
                <a:spLocks noChangeArrowheads="1"/>
              </p:cNvSpPr>
              <p:nvPr>
                <p:custDataLst>
                  <p:tags r:id="rId67"/>
                </p:custDataLst>
              </p:nvPr>
            </p:nvSpPr>
            <p:spPr bwMode="auto">
              <a:xfrm>
                <a:off x="1083485" y="2811590"/>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4p</a:t>
                </a:r>
              </a:p>
            </p:txBody>
          </p:sp>
          <p:sp>
            <p:nvSpPr>
              <p:cNvPr id="68" name="Text Box 142"/>
              <p:cNvSpPr txBox="1">
                <a:spLocks noChangeArrowheads="1"/>
              </p:cNvSpPr>
              <p:nvPr>
                <p:custDataLst>
                  <p:tags r:id="rId68"/>
                </p:custDataLst>
              </p:nvPr>
            </p:nvSpPr>
            <p:spPr bwMode="auto">
              <a:xfrm>
                <a:off x="1083485" y="1971912"/>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5p</a:t>
                </a:r>
              </a:p>
            </p:txBody>
          </p:sp>
          <p:sp>
            <p:nvSpPr>
              <p:cNvPr id="69" name="Text Box 143"/>
              <p:cNvSpPr txBox="1">
                <a:spLocks noChangeArrowheads="1"/>
              </p:cNvSpPr>
              <p:nvPr>
                <p:custDataLst>
                  <p:tags r:id="rId69"/>
                </p:custDataLst>
              </p:nvPr>
            </p:nvSpPr>
            <p:spPr bwMode="auto">
              <a:xfrm>
                <a:off x="1083485" y="1134294"/>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6p</a:t>
                </a:r>
              </a:p>
            </p:txBody>
          </p:sp>
          <p:sp>
            <p:nvSpPr>
              <p:cNvPr id="70" name="Text Box 144"/>
              <p:cNvSpPr txBox="1">
                <a:spLocks noChangeArrowheads="1"/>
              </p:cNvSpPr>
              <p:nvPr>
                <p:custDataLst>
                  <p:tags r:id="rId70"/>
                </p:custDataLst>
              </p:nvPr>
            </p:nvSpPr>
            <p:spPr bwMode="auto">
              <a:xfrm>
                <a:off x="2076190" y="3009161"/>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3d</a:t>
                </a:r>
              </a:p>
            </p:txBody>
          </p:sp>
          <p:sp>
            <p:nvSpPr>
              <p:cNvPr id="71" name="Text Box 145"/>
              <p:cNvSpPr txBox="1">
                <a:spLocks noChangeArrowheads="1"/>
              </p:cNvSpPr>
              <p:nvPr>
                <p:custDataLst>
                  <p:tags r:id="rId71"/>
                </p:custDataLst>
              </p:nvPr>
            </p:nvSpPr>
            <p:spPr bwMode="auto">
              <a:xfrm>
                <a:off x="2076190" y="2169484"/>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4d</a:t>
                </a:r>
              </a:p>
            </p:txBody>
          </p:sp>
          <p:sp>
            <p:nvSpPr>
              <p:cNvPr id="72" name="Text Box 146"/>
              <p:cNvSpPr txBox="1">
                <a:spLocks noChangeArrowheads="1"/>
              </p:cNvSpPr>
              <p:nvPr>
                <p:custDataLst>
                  <p:tags r:id="rId72"/>
                </p:custDataLst>
              </p:nvPr>
            </p:nvSpPr>
            <p:spPr bwMode="auto">
              <a:xfrm>
                <a:off x="2076190" y="1331865"/>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5d</a:t>
                </a:r>
              </a:p>
            </p:txBody>
          </p:sp>
          <p:sp>
            <p:nvSpPr>
              <p:cNvPr id="73" name="Text Box 147"/>
              <p:cNvSpPr txBox="1">
                <a:spLocks noChangeArrowheads="1"/>
              </p:cNvSpPr>
              <p:nvPr>
                <p:custDataLst>
                  <p:tags r:id="rId73"/>
                </p:custDataLst>
              </p:nvPr>
            </p:nvSpPr>
            <p:spPr bwMode="auto">
              <a:xfrm>
                <a:off x="3473122" y="1529436"/>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4f</a:t>
                </a:r>
              </a:p>
            </p:txBody>
          </p:sp>
          <p:sp>
            <p:nvSpPr>
              <p:cNvPr id="74" name="Text Box 148"/>
              <p:cNvSpPr txBox="1">
                <a:spLocks noChangeArrowheads="1"/>
              </p:cNvSpPr>
              <p:nvPr>
                <p:custDataLst>
                  <p:tags r:id="rId74"/>
                </p:custDataLst>
              </p:nvPr>
            </p:nvSpPr>
            <p:spPr bwMode="auto">
              <a:xfrm>
                <a:off x="3473122" y="689758"/>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5f</a:t>
                </a:r>
              </a:p>
            </p:txBody>
          </p:sp>
          <p:sp>
            <p:nvSpPr>
              <p:cNvPr id="3" name="Up Arrow 2"/>
              <p:cNvSpPr/>
              <p:nvPr>
                <p:custDataLst>
                  <p:tags r:id="rId75"/>
                </p:custDataLst>
              </p:nvPr>
            </p:nvSpPr>
            <p:spPr>
              <a:xfrm>
                <a:off x="152400" y="1347787"/>
                <a:ext cx="304800" cy="40703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custDataLst>
                <p:tags r:id="rId3"/>
              </p:custDataLst>
            </p:nvPr>
          </p:nvSpPr>
          <p:spPr>
            <a:xfrm>
              <a:off x="5486400" y="1143000"/>
              <a:ext cx="3352800" cy="4524315"/>
            </a:xfrm>
            <a:prstGeom prst="rect">
              <a:avLst/>
            </a:prstGeom>
            <a:noFill/>
          </p:spPr>
          <p:txBody>
            <a:bodyPr wrap="square" rtlCol="0">
              <a:spAutoFit/>
            </a:bodyPr>
            <a:lstStyle/>
            <a:p>
              <a:r>
                <a:rPr lang="en-US" sz="3600" b="1" dirty="0" smtClean="0"/>
                <a:t>1s</a:t>
              </a:r>
            </a:p>
            <a:p>
              <a:r>
                <a:rPr lang="en-US" sz="3600" b="1" dirty="0" smtClean="0"/>
                <a:t>2s   2p</a:t>
              </a:r>
            </a:p>
            <a:p>
              <a:r>
                <a:rPr lang="en-US" sz="3600" b="1" dirty="0" smtClean="0"/>
                <a:t>3s   3p   3d</a:t>
              </a:r>
            </a:p>
            <a:p>
              <a:r>
                <a:rPr lang="en-US" sz="3600" b="1" dirty="0" smtClean="0"/>
                <a:t>4s   4p   4d   4f</a:t>
              </a:r>
            </a:p>
            <a:p>
              <a:r>
                <a:rPr lang="en-US" sz="3600" b="1" dirty="0" smtClean="0"/>
                <a:t>5s   5p   5d   5f</a:t>
              </a:r>
            </a:p>
            <a:p>
              <a:r>
                <a:rPr lang="en-US" sz="3600" b="1" dirty="0" smtClean="0"/>
                <a:t>6s   6p   6d</a:t>
              </a:r>
            </a:p>
            <a:p>
              <a:r>
                <a:rPr lang="en-US" sz="3600" b="1" dirty="0" smtClean="0"/>
                <a:t>7s   7p   </a:t>
              </a:r>
            </a:p>
            <a:p>
              <a:r>
                <a:rPr lang="en-US" sz="3600" b="1" dirty="0" smtClean="0"/>
                <a:t>8s</a:t>
              </a:r>
            </a:p>
          </p:txBody>
        </p:sp>
        <p:cxnSp>
          <p:nvCxnSpPr>
            <p:cNvPr id="79" name="Straight Arrow Connector 78"/>
            <p:cNvCxnSpPr/>
            <p:nvPr/>
          </p:nvCxnSpPr>
          <p:spPr>
            <a:xfrm flipH="1">
              <a:off x="5334000" y="1182414"/>
              <a:ext cx="938048" cy="571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334000" y="1835960"/>
              <a:ext cx="1676400" cy="1120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5334000" y="1510562"/>
              <a:ext cx="1295400" cy="8441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5334000" y="2170035"/>
              <a:ext cx="20574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334000" y="2492002"/>
              <a:ext cx="2438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5334000" y="2830839"/>
              <a:ext cx="2819400" cy="184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5334000" y="3131874"/>
              <a:ext cx="3200401" cy="2112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5334000" y="3557689"/>
              <a:ext cx="3505200" cy="2295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5" name="Title 84"/>
          <p:cNvSpPr>
            <a:spLocks noGrp="1"/>
          </p:cNvSpPr>
          <p:nvPr>
            <p:ph type="title"/>
            <p:custDataLst>
              <p:tags r:id="rId2"/>
            </p:custDataLst>
          </p:nvPr>
        </p:nvSpPr>
        <p:spPr/>
        <p:txBody>
          <a:bodyPr>
            <a:normAutofit fontScale="90000"/>
          </a:bodyPr>
          <a:lstStyle/>
          <a:p>
            <a:r>
              <a:rPr lang="en-US" dirty="0" smtClean="0"/>
              <a:t>Further refinements to these models have occurred with new experimental results</a:t>
            </a:r>
            <a:endParaRPr lang="en-US" dirty="0"/>
          </a:p>
        </p:txBody>
      </p:sp>
    </p:spTree>
    <p:custDataLst>
      <p:tags r:id="rId1"/>
    </p:custDataLst>
    <p:extLst>
      <p:ext uri="{BB962C8B-B14F-4D97-AF65-F5344CB8AC3E}">
        <p14:creationId xmlns:p14="http://schemas.microsoft.com/office/powerpoint/2010/main" val="32117978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descr="Periodic table representation"/>
          <p:cNvGrpSpPr/>
          <p:nvPr/>
        </p:nvGrpSpPr>
        <p:grpSpPr>
          <a:xfrm>
            <a:off x="478450" y="1040231"/>
            <a:ext cx="8172893" cy="5769930"/>
            <a:chOff x="76200" y="335272"/>
            <a:chExt cx="8915400" cy="6294128"/>
          </a:xfrm>
        </p:grpSpPr>
        <p:sp>
          <p:nvSpPr>
            <p:cNvPr id="2" name="Rectangle 1"/>
            <p:cNvSpPr/>
            <p:nvPr>
              <p:custDataLst>
                <p:tags r:id="rId3"/>
              </p:custDataLst>
            </p:nvPr>
          </p:nvSpPr>
          <p:spPr>
            <a:xfrm>
              <a:off x="1066800" y="2438400"/>
              <a:ext cx="4953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3d</a:t>
              </a:r>
              <a:endParaRPr lang="en-US" b="1" dirty="0">
                <a:solidFill>
                  <a:schemeClr val="tx1"/>
                </a:solidFill>
              </a:endParaRPr>
            </a:p>
          </p:txBody>
        </p:sp>
        <p:sp>
          <p:nvSpPr>
            <p:cNvPr id="4" name="Rectangle 3"/>
            <p:cNvSpPr/>
            <p:nvPr>
              <p:custDataLst>
                <p:tags r:id="rId4"/>
              </p:custDataLst>
            </p:nvPr>
          </p:nvSpPr>
          <p:spPr>
            <a:xfrm>
              <a:off x="1066800" y="3124200"/>
              <a:ext cx="4953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4d</a:t>
              </a:r>
              <a:endParaRPr lang="en-US" b="1" dirty="0">
                <a:solidFill>
                  <a:schemeClr val="tx1"/>
                </a:solidFill>
              </a:endParaRPr>
            </a:p>
          </p:txBody>
        </p:sp>
        <p:sp>
          <p:nvSpPr>
            <p:cNvPr id="5" name="Rectangle 4"/>
            <p:cNvSpPr/>
            <p:nvPr>
              <p:custDataLst>
                <p:tags r:id="rId5"/>
              </p:custDataLst>
            </p:nvPr>
          </p:nvSpPr>
          <p:spPr>
            <a:xfrm>
              <a:off x="1066800" y="3810000"/>
              <a:ext cx="4953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5d</a:t>
              </a:r>
              <a:endParaRPr lang="en-US" b="1" dirty="0">
                <a:solidFill>
                  <a:schemeClr val="tx1"/>
                </a:solidFill>
              </a:endParaRPr>
            </a:p>
          </p:txBody>
        </p:sp>
        <p:sp>
          <p:nvSpPr>
            <p:cNvPr id="6" name="Rectangle 5"/>
            <p:cNvSpPr/>
            <p:nvPr>
              <p:custDataLst>
                <p:tags r:id="rId6"/>
              </p:custDataLst>
            </p:nvPr>
          </p:nvSpPr>
          <p:spPr>
            <a:xfrm>
              <a:off x="1066800" y="4495800"/>
              <a:ext cx="4953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6d</a:t>
              </a:r>
              <a:endParaRPr lang="en-US" b="1" dirty="0">
                <a:solidFill>
                  <a:schemeClr val="tx1"/>
                </a:solidFill>
              </a:endParaRPr>
            </a:p>
          </p:txBody>
        </p:sp>
        <p:sp>
          <p:nvSpPr>
            <p:cNvPr id="7" name="Rectangle 6"/>
            <p:cNvSpPr/>
            <p:nvPr>
              <p:custDataLst>
                <p:tags r:id="rId7"/>
              </p:custDataLst>
            </p:nvPr>
          </p:nvSpPr>
          <p:spPr>
            <a:xfrm>
              <a:off x="2057400" y="5257800"/>
              <a:ext cx="69342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4f</a:t>
              </a:r>
              <a:endParaRPr lang="en-US" b="1" dirty="0">
                <a:solidFill>
                  <a:schemeClr val="tx1"/>
                </a:solidFill>
              </a:endParaRPr>
            </a:p>
          </p:txBody>
        </p:sp>
        <p:sp>
          <p:nvSpPr>
            <p:cNvPr id="8" name="Rectangle 7"/>
            <p:cNvSpPr/>
            <p:nvPr>
              <p:custDataLst>
                <p:tags r:id="rId8"/>
              </p:custDataLst>
            </p:nvPr>
          </p:nvSpPr>
          <p:spPr>
            <a:xfrm>
              <a:off x="2057400" y="5943600"/>
              <a:ext cx="69342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5f</a:t>
              </a:r>
              <a:endParaRPr lang="en-US" b="1" dirty="0">
                <a:solidFill>
                  <a:schemeClr val="tx1"/>
                </a:solidFill>
              </a:endParaRPr>
            </a:p>
          </p:txBody>
        </p:sp>
        <p:sp>
          <p:nvSpPr>
            <p:cNvPr id="9" name="Rectangle 8"/>
            <p:cNvSpPr/>
            <p:nvPr>
              <p:custDataLst>
                <p:tags r:id="rId9"/>
              </p:custDataLst>
            </p:nvPr>
          </p:nvSpPr>
          <p:spPr>
            <a:xfrm>
              <a:off x="1524000" y="5943600"/>
              <a:ext cx="533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0" name="Rectangle 9"/>
            <p:cNvSpPr/>
            <p:nvPr>
              <p:custDataLst>
                <p:tags r:id="rId10"/>
              </p:custDataLst>
            </p:nvPr>
          </p:nvSpPr>
          <p:spPr>
            <a:xfrm>
              <a:off x="1524000" y="5257800"/>
              <a:ext cx="533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1" name="Rectangle 10"/>
            <p:cNvSpPr/>
            <p:nvPr>
              <p:custDataLst>
                <p:tags r:id="rId11"/>
              </p:custDataLst>
            </p:nvPr>
          </p:nvSpPr>
          <p:spPr>
            <a:xfrm>
              <a:off x="8458200" y="381000"/>
              <a:ext cx="533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1s</a:t>
              </a:r>
              <a:endParaRPr lang="en-US" b="1" dirty="0">
                <a:solidFill>
                  <a:schemeClr val="tx1"/>
                </a:solidFill>
              </a:endParaRPr>
            </a:p>
          </p:txBody>
        </p:sp>
        <p:sp>
          <p:nvSpPr>
            <p:cNvPr id="12" name="Rectangle 11"/>
            <p:cNvSpPr/>
            <p:nvPr>
              <p:custDataLst>
                <p:tags r:id="rId12"/>
              </p:custDataLst>
            </p:nvPr>
          </p:nvSpPr>
          <p:spPr>
            <a:xfrm>
              <a:off x="76200" y="381000"/>
              <a:ext cx="533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1s</a:t>
              </a:r>
              <a:endParaRPr lang="en-US" b="1" dirty="0">
                <a:solidFill>
                  <a:schemeClr val="tx1"/>
                </a:solidFill>
              </a:endParaRPr>
            </a:p>
          </p:txBody>
        </p:sp>
        <p:sp>
          <p:nvSpPr>
            <p:cNvPr id="13" name="Rectangle 12"/>
            <p:cNvSpPr/>
            <p:nvPr>
              <p:custDataLst>
                <p:tags r:id="rId13"/>
              </p:custDataLst>
            </p:nvPr>
          </p:nvSpPr>
          <p:spPr>
            <a:xfrm>
              <a:off x="76200" y="24384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4s</a:t>
              </a:r>
              <a:endParaRPr lang="en-US" b="1" dirty="0">
                <a:solidFill>
                  <a:schemeClr val="tx1"/>
                </a:solidFill>
              </a:endParaRPr>
            </a:p>
          </p:txBody>
        </p:sp>
        <p:sp>
          <p:nvSpPr>
            <p:cNvPr id="14" name="Rectangle 13"/>
            <p:cNvSpPr/>
            <p:nvPr>
              <p:custDataLst>
                <p:tags r:id="rId14"/>
              </p:custDataLst>
            </p:nvPr>
          </p:nvSpPr>
          <p:spPr>
            <a:xfrm>
              <a:off x="76200" y="31242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5s</a:t>
              </a:r>
              <a:endParaRPr lang="en-US" b="1" dirty="0">
                <a:solidFill>
                  <a:schemeClr val="tx1"/>
                </a:solidFill>
              </a:endParaRPr>
            </a:p>
          </p:txBody>
        </p:sp>
        <p:sp>
          <p:nvSpPr>
            <p:cNvPr id="15" name="Rectangle 14"/>
            <p:cNvSpPr/>
            <p:nvPr>
              <p:custDataLst>
                <p:tags r:id="rId15"/>
              </p:custDataLst>
            </p:nvPr>
          </p:nvSpPr>
          <p:spPr>
            <a:xfrm>
              <a:off x="76200" y="38100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6s</a:t>
              </a:r>
              <a:endParaRPr lang="en-US" b="1" dirty="0">
                <a:solidFill>
                  <a:schemeClr val="tx1"/>
                </a:solidFill>
              </a:endParaRPr>
            </a:p>
          </p:txBody>
        </p:sp>
        <p:sp>
          <p:nvSpPr>
            <p:cNvPr id="16" name="Rectangle 15"/>
            <p:cNvSpPr/>
            <p:nvPr>
              <p:custDataLst>
                <p:tags r:id="rId16"/>
              </p:custDataLst>
            </p:nvPr>
          </p:nvSpPr>
          <p:spPr>
            <a:xfrm>
              <a:off x="76200" y="44958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7s</a:t>
              </a:r>
              <a:endParaRPr lang="en-US" b="1" dirty="0">
                <a:solidFill>
                  <a:schemeClr val="tx1"/>
                </a:solidFill>
              </a:endParaRPr>
            </a:p>
          </p:txBody>
        </p:sp>
        <p:sp>
          <p:nvSpPr>
            <p:cNvPr id="17" name="Rectangle 16"/>
            <p:cNvSpPr/>
            <p:nvPr>
              <p:custDataLst>
                <p:tags r:id="rId17"/>
              </p:custDataLst>
            </p:nvPr>
          </p:nvSpPr>
          <p:spPr>
            <a:xfrm>
              <a:off x="76200" y="17526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3s</a:t>
              </a:r>
              <a:endParaRPr lang="en-US" b="1" dirty="0">
                <a:solidFill>
                  <a:schemeClr val="tx1"/>
                </a:solidFill>
              </a:endParaRPr>
            </a:p>
          </p:txBody>
        </p:sp>
        <p:sp>
          <p:nvSpPr>
            <p:cNvPr id="18" name="Rectangle 17"/>
            <p:cNvSpPr/>
            <p:nvPr>
              <p:custDataLst>
                <p:tags r:id="rId18"/>
              </p:custDataLst>
            </p:nvPr>
          </p:nvSpPr>
          <p:spPr>
            <a:xfrm>
              <a:off x="76200" y="10668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2s</a:t>
              </a:r>
              <a:endParaRPr lang="en-US" b="1" dirty="0">
                <a:solidFill>
                  <a:schemeClr val="tx1"/>
                </a:solidFill>
              </a:endParaRPr>
            </a:p>
          </p:txBody>
        </p:sp>
        <p:sp>
          <p:nvSpPr>
            <p:cNvPr id="19" name="Rectangle 18"/>
            <p:cNvSpPr/>
            <p:nvPr>
              <p:custDataLst>
                <p:tags r:id="rId19"/>
              </p:custDataLst>
            </p:nvPr>
          </p:nvSpPr>
          <p:spPr>
            <a:xfrm>
              <a:off x="6019800" y="24384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4p</a:t>
              </a:r>
              <a:endParaRPr lang="en-US" b="1" dirty="0">
                <a:solidFill>
                  <a:schemeClr val="tx1"/>
                </a:solidFill>
              </a:endParaRPr>
            </a:p>
          </p:txBody>
        </p:sp>
        <p:sp>
          <p:nvSpPr>
            <p:cNvPr id="20" name="Rectangle 19"/>
            <p:cNvSpPr/>
            <p:nvPr>
              <p:custDataLst>
                <p:tags r:id="rId20"/>
              </p:custDataLst>
            </p:nvPr>
          </p:nvSpPr>
          <p:spPr>
            <a:xfrm>
              <a:off x="6019800" y="31242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5p</a:t>
              </a:r>
              <a:endParaRPr lang="en-US" b="1" dirty="0">
                <a:solidFill>
                  <a:schemeClr val="tx1"/>
                </a:solidFill>
              </a:endParaRPr>
            </a:p>
          </p:txBody>
        </p:sp>
        <p:sp>
          <p:nvSpPr>
            <p:cNvPr id="21" name="Rectangle 20"/>
            <p:cNvSpPr/>
            <p:nvPr>
              <p:custDataLst>
                <p:tags r:id="rId21"/>
              </p:custDataLst>
            </p:nvPr>
          </p:nvSpPr>
          <p:spPr>
            <a:xfrm>
              <a:off x="6019800" y="38100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6p</a:t>
              </a:r>
              <a:endParaRPr lang="en-US" b="1" dirty="0">
                <a:solidFill>
                  <a:schemeClr val="tx1"/>
                </a:solidFill>
              </a:endParaRPr>
            </a:p>
          </p:txBody>
        </p:sp>
        <p:sp>
          <p:nvSpPr>
            <p:cNvPr id="22" name="Rectangle 21"/>
            <p:cNvSpPr/>
            <p:nvPr>
              <p:custDataLst>
                <p:tags r:id="rId22"/>
              </p:custDataLst>
            </p:nvPr>
          </p:nvSpPr>
          <p:spPr>
            <a:xfrm>
              <a:off x="6019800" y="44958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7p</a:t>
              </a:r>
              <a:endParaRPr lang="en-US" b="1" dirty="0">
                <a:solidFill>
                  <a:schemeClr val="tx1"/>
                </a:solidFill>
              </a:endParaRPr>
            </a:p>
          </p:txBody>
        </p:sp>
        <p:sp>
          <p:nvSpPr>
            <p:cNvPr id="23" name="Rectangle 22"/>
            <p:cNvSpPr/>
            <p:nvPr>
              <p:custDataLst>
                <p:tags r:id="rId23"/>
              </p:custDataLst>
            </p:nvPr>
          </p:nvSpPr>
          <p:spPr>
            <a:xfrm>
              <a:off x="6019800" y="17526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3p</a:t>
              </a:r>
              <a:endParaRPr lang="en-US" b="1" dirty="0">
                <a:solidFill>
                  <a:schemeClr val="tx1"/>
                </a:solidFill>
              </a:endParaRPr>
            </a:p>
          </p:txBody>
        </p:sp>
        <p:sp>
          <p:nvSpPr>
            <p:cNvPr id="24" name="Rectangle 23"/>
            <p:cNvSpPr/>
            <p:nvPr>
              <p:custDataLst>
                <p:tags r:id="rId24"/>
              </p:custDataLst>
            </p:nvPr>
          </p:nvSpPr>
          <p:spPr>
            <a:xfrm>
              <a:off x="6019800" y="10668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2p</a:t>
              </a:r>
              <a:endParaRPr lang="en-US" b="1" dirty="0">
                <a:solidFill>
                  <a:schemeClr val="tx1"/>
                </a:solidFill>
              </a:endParaRPr>
            </a:p>
          </p:txBody>
        </p:sp>
        <p:pic>
          <p:nvPicPr>
            <p:cNvPr id="2053" name="Picture 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057400" y="335272"/>
              <a:ext cx="1268588" cy="17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563187" y="335272"/>
              <a:ext cx="1268588" cy="17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25"/>
              </p:custDataLst>
            </p:nvPr>
          </p:nvSpPr>
          <p:spPr>
            <a:xfrm>
              <a:off x="2057400" y="657100"/>
              <a:ext cx="1268588" cy="400110"/>
            </a:xfrm>
            <a:prstGeom prst="rect">
              <a:avLst/>
            </a:prstGeom>
            <a:noFill/>
          </p:spPr>
          <p:txBody>
            <a:bodyPr wrap="square" rtlCol="0">
              <a:spAutoFit/>
            </a:bodyPr>
            <a:lstStyle/>
            <a:p>
              <a:pPr algn="ctr"/>
              <a:r>
                <a:rPr lang="en-US" b="1" dirty="0" smtClean="0">
                  <a:solidFill>
                    <a:schemeClr val="tx2"/>
                  </a:solidFill>
                </a:rPr>
                <a:t>[</a:t>
              </a:r>
              <a:r>
                <a:rPr lang="en-US" b="1" dirty="0" err="1" smtClean="0">
                  <a:solidFill>
                    <a:schemeClr val="tx2"/>
                  </a:solidFill>
                </a:rPr>
                <a:t>Ar</a:t>
              </a:r>
              <a:r>
                <a:rPr lang="en-US" b="1" dirty="0" smtClean="0">
                  <a:solidFill>
                    <a:schemeClr val="tx2"/>
                  </a:solidFill>
                </a:rPr>
                <a:t>]4s</a:t>
              </a:r>
              <a:r>
                <a:rPr lang="en-US" b="1" baseline="30000" dirty="0" smtClean="0">
                  <a:solidFill>
                    <a:schemeClr val="tx2"/>
                  </a:solidFill>
                </a:rPr>
                <a:t>1</a:t>
              </a:r>
              <a:r>
                <a:rPr lang="en-US" b="1" dirty="0" smtClean="0">
                  <a:solidFill>
                    <a:schemeClr val="tx2"/>
                  </a:solidFill>
                </a:rPr>
                <a:t>3d</a:t>
              </a:r>
              <a:r>
                <a:rPr lang="en-US" b="1" baseline="30000" dirty="0" smtClean="0">
                  <a:solidFill>
                    <a:schemeClr val="tx2"/>
                  </a:solidFill>
                </a:rPr>
                <a:t>5</a:t>
              </a:r>
              <a:endParaRPr lang="en-US" b="1" dirty="0">
                <a:solidFill>
                  <a:schemeClr val="tx2"/>
                </a:solidFill>
              </a:endParaRPr>
            </a:p>
          </p:txBody>
        </p:sp>
        <p:sp>
          <p:nvSpPr>
            <p:cNvPr id="31" name="TextBox 30"/>
            <p:cNvSpPr txBox="1"/>
            <p:nvPr>
              <p:custDataLst>
                <p:tags r:id="rId26"/>
              </p:custDataLst>
            </p:nvPr>
          </p:nvSpPr>
          <p:spPr>
            <a:xfrm>
              <a:off x="4495800" y="666690"/>
              <a:ext cx="1403362" cy="400110"/>
            </a:xfrm>
            <a:prstGeom prst="rect">
              <a:avLst/>
            </a:prstGeom>
            <a:noFill/>
          </p:spPr>
          <p:txBody>
            <a:bodyPr wrap="square" rtlCol="0">
              <a:spAutoFit/>
            </a:bodyPr>
            <a:lstStyle/>
            <a:p>
              <a:pPr algn="ctr"/>
              <a:r>
                <a:rPr lang="en-US" b="1" dirty="0" smtClean="0">
                  <a:solidFill>
                    <a:schemeClr val="tx2"/>
                  </a:solidFill>
                </a:rPr>
                <a:t>[</a:t>
              </a:r>
              <a:r>
                <a:rPr lang="en-US" b="1" dirty="0" err="1" smtClean="0">
                  <a:solidFill>
                    <a:schemeClr val="tx2"/>
                  </a:solidFill>
                </a:rPr>
                <a:t>Ar</a:t>
              </a:r>
              <a:r>
                <a:rPr lang="en-US" b="1" dirty="0" smtClean="0">
                  <a:solidFill>
                    <a:schemeClr val="tx2"/>
                  </a:solidFill>
                </a:rPr>
                <a:t>]4s</a:t>
              </a:r>
              <a:r>
                <a:rPr lang="en-US" b="1" baseline="30000" dirty="0" smtClean="0">
                  <a:solidFill>
                    <a:schemeClr val="tx2"/>
                  </a:solidFill>
                </a:rPr>
                <a:t>1</a:t>
              </a:r>
              <a:r>
                <a:rPr lang="en-US" b="1" dirty="0" smtClean="0">
                  <a:solidFill>
                    <a:schemeClr val="tx2"/>
                  </a:solidFill>
                </a:rPr>
                <a:t>3d</a:t>
              </a:r>
              <a:r>
                <a:rPr lang="en-US" b="1" baseline="30000" dirty="0" smtClean="0">
                  <a:solidFill>
                    <a:schemeClr val="tx2"/>
                  </a:solidFill>
                </a:rPr>
                <a:t>10</a:t>
              </a:r>
              <a:endParaRPr lang="en-US" b="1" dirty="0">
                <a:solidFill>
                  <a:schemeClr val="tx2"/>
                </a:solidFill>
              </a:endParaRPr>
            </a:p>
          </p:txBody>
        </p:sp>
      </p:grpSp>
      <p:sp>
        <p:nvSpPr>
          <p:cNvPr id="29" name="Title 28"/>
          <p:cNvSpPr>
            <a:spLocks noGrp="1"/>
          </p:cNvSpPr>
          <p:nvPr>
            <p:ph type="title"/>
            <p:custDataLst>
              <p:tags r:id="rId2"/>
            </p:custDataLst>
          </p:nvPr>
        </p:nvSpPr>
        <p:spPr/>
        <p:txBody>
          <a:bodyPr/>
          <a:lstStyle/>
          <a:p>
            <a:r>
              <a:rPr lang="en-US" dirty="0" smtClean="0"/>
              <a:t>But not all elements ‘follow the rules’</a:t>
            </a:r>
            <a:endParaRPr lang="en-US" dirty="0"/>
          </a:p>
        </p:txBody>
      </p:sp>
    </p:spTree>
    <p:custDataLst>
      <p:tags r:id="rId1"/>
    </p:custDataLst>
    <p:extLst>
      <p:ext uri="{BB962C8B-B14F-4D97-AF65-F5344CB8AC3E}">
        <p14:creationId xmlns:p14="http://schemas.microsoft.com/office/powerpoint/2010/main" val="6606019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descr="Hydrogen spectrum"/>
          <p:cNvGrpSpPr/>
          <p:nvPr/>
        </p:nvGrpSpPr>
        <p:grpSpPr>
          <a:xfrm>
            <a:off x="1905000" y="1224077"/>
            <a:ext cx="5503312" cy="921189"/>
            <a:chOff x="767281" y="2712270"/>
            <a:chExt cx="5503312" cy="921189"/>
          </a:xfrm>
        </p:grpSpPr>
        <p:pic>
          <p:nvPicPr>
            <p:cNvPr id="3074" name="Picture 2" descr="http://www.quia.com/files/quia/users/phillipsm10/Emission-Spectra"/>
            <p:cNvPicPr>
              <a:picLocks noChangeAspect="1" noChangeArrowheads="1"/>
            </p:cNvPicPr>
            <p:nvPr>
              <p:custDataLst>
                <p:tags r:id="rId13"/>
              </p:custDataLst>
            </p:nvPr>
          </p:nvPicPr>
          <p:blipFill rotWithShape="1">
            <a:blip r:embed="rId17" cstate="print">
              <a:extLst>
                <a:ext uri="{28A0092B-C50C-407E-A947-70E740481C1C}">
                  <a14:useLocalDpi xmlns:a14="http://schemas.microsoft.com/office/drawing/2010/main" val="0"/>
                </a:ext>
              </a:extLst>
            </a:blip>
            <a:srcRect l="11111" t="54597"/>
            <a:stretch/>
          </p:blipFill>
          <p:spPr bwMode="auto">
            <a:xfrm>
              <a:off x="767281" y="2712270"/>
              <a:ext cx="5503312" cy="92118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5"/>
            <p:cNvGrpSpPr/>
            <p:nvPr/>
          </p:nvGrpSpPr>
          <p:grpSpPr>
            <a:xfrm>
              <a:off x="914400" y="2848824"/>
              <a:ext cx="5029200" cy="457200"/>
              <a:chOff x="914400" y="2362200"/>
              <a:chExt cx="5029200" cy="457200"/>
            </a:xfrm>
          </p:grpSpPr>
          <p:sp>
            <p:nvSpPr>
              <p:cNvPr id="3" name="Rectangle 2"/>
              <p:cNvSpPr/>
              <p:nvPr>
                <p:custDataLst>
                  <p:tags r:id="rId14"/>
                </p:custDataLst>
              </p:nvPr>
            </p:nvSpPr>
            <p:spPr>
              <a:xfrm>
                <a:off x="914400" y="2362200"/>
                <a:ext cx="5029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295054" y="2362200"/>
                <a:ext cx="0" cy="457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08216" y="2362200"/>
                <a:ext cx="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91146" y="2362200"/>
                <a:ext cx="0" cy="4572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59943" y="2362200"/>
                <a:ext cx="0" cy="45720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1" name="Title 20"/>
          <p:cNvSpPr>
            <a:spLocks noGrp="1"/>
          </p:cNvSpPr>
          <p:nvPr>
            <p:ph type="title"/>
            <p:custDataLst>
              <p:tags r:id="rId2"/>
            </p:custDataLst>
          </p:nvPr>
        </p:nvSpPr>
        <p:spPr/>
        <p:txBody>
          <a:bodyPr/>
          <a:lstStyle/>
          <a:p>
            <a:r>
              <a:rPr lang="en-US" dirty="0" smtClean="0"/>
              <a:t>How do we know?</a:t>
            </a:r>
            <a:endParaRPr lang="en-US" dirty="0"/>
          </a:p>
        </p:txBody>
      </p:sp>
      <p:sp>
        <p:nvSpPr>
          <p:cNvPr id="27" name="Right Arrow 26"/>
          <p:cNvSpPr/>
          <p:nvPr>
            <p:custDataLst>
              <p:tags r:id="rId3"/>
            </p:custDataLst>
          </p:nvPr>
        </p:nvSpPr>
        <p:spPr>
          <a:xfrm>
            <a:off x="1295400" y="3706981"/>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p:sp>
        <p:nvSpPr>
          <p:cNvPr id="20" name="Oval 19"/>
          <p:cNvSpPr/>
          <p:nvPr>
            <p:custDataLst>
              <p:tags r:id="rId4"/>
            </p:custDataLst>
          </p:nvPr>
        </p:nvSpPr>
        <p:spPr>
          <a:xfrm>
            <a:off x="3501427" y="4191000"/>
            <a:ext cx="312346"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 tIns="0" rIns="0" bIns="0" rtlCol="0" anchor="ctr"/>
          <a:lstStyle/>
          <a:p>
            <a:pPr algn="ctr"/>
            <a:r>
              <a:rPr lang="en-US" dirty="0" smtClean="0"/>
              <a:t>+</a:t>
            </a:r>
            <a:endParaRPr lang="en-US" dirty="0"/>
          </a:p>
        </p:txBody>
      </p:sp>
      <p:sp>
        <p:nvSpPr>
          <p:cNvPr id="22" name="Oval 21"/>
          <p:cNvSpPr/>
          <p:nvPr>
            <p:custDataLst>
              <p:tags r:id="rId5"/>
            </p:custDataLst>
          </p:nvPr>
        </p:nvSpPr>
        <p:spPr>
          <a:xfrm>
            <a:off x="3276600" y="39624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custDataLst>
              <p:tags r:id="rId6"/>
            </p:custDataLst>
          </p:nvPr>
        </p:nvSpPr>
        <p:spPr>
          <a:xfrm>
            <a:off x="2819400" y="3508248"/>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custDataLst>
              <p:tags r:id="rId7"/>
            </p:custDataLst>
          </p:nvPr>
        </p:nvSpPr>
        <p:spPr>
          <a:xfrm>
            <a:off x="3048000" y="3733800"/>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custDataLst>
              <p:tags r:id="rId8"/>
            </p:custDataLst>
          </p:nvPr>
        </p:nvSpPr>
        <p:spPr>
          <a:xfrm>
            <a:off x="2590800" y="3276600"/>
            <a:ext cx="2130552" cy="2130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custDataLst>
              <p:tags r:id="rId9"/>
            </p:custDataLst>
          </p:nvPr>
        </p:nvSpPr>
        <p:spPr>
          <a:xfrm>
            <a:off x="3813773" y="396606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33" name="Oval 32"/>
          <p:cNvSpPr/>
          <p:nvPr>
            <p:custDataLst>
              <p:tags r:id="rId10"/>
            </p:custDataLst>
          </p:nvPr>
        </p:nvSpPr>
        <p:spPr>
          <a:xfrm>
            <a:off x="4139185" y="33845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34" name="Up Arrow 33"/>
          <p:cNvSpPr/>
          <p:nvPr>
            <p:custDataLst>
              <p:tags r:id="rId11"/>
            </p:custDataLst>
          </p:nvPr>
        </p:nvSpPr>
        <p:spPr>
          <a:xfrm rot="20541932">
            <a:off x="3583242" y="1900010"/>
            <a:ext cx="304800" cy="17526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h</a:t>
            </a:r>
            <a:r>
              <a:rPr lang="el-GR" dirty="0" smtClean="0"/>
              <a:t>ν</a:t>
            </a:r>
            <a:endParaRPr lang="en-US" dirty="0"/>
          </a:p>
        </p:txBody>
      </p:sp>
      <p:sp>
        <p:nvSpPr>
          <p:cNvPr id="35" name="Content Placeholder 20"/>
          <p:cNvSpPr txBox="1">
            <a:spLocks noRot="1" noChangeAspect="1" noMove="1" noResize="1" noEditPoints="1" noAdjustHandles="1" noChangeArrowheads="1" noChangeShapeType="1" noTextEdit="1"/>
          </p:cNvSpPr>
          <p:nvPr>
            <p:custDataLst>
              <p:tags r:id="rId12"/>
            </p:custDataLst>
          </p:nvPr>
        </p:nvSpPr>
        <p:spPr>
          <a:xfrm>
            <a:off x="4648200" y="2438400"/>
            <a:ext cx="4419600" cy="3687763"/>
          </a:xfrm>
          <a:prstGeom prst="rect">
            <a:avLst/>
          </a:prstGeom>
          <a:blipFill rotWithShape="1">
            <a:blip r:embed="rId18" cstate="print"/>
            <a:stretch>
              <a:fillRect l="-1931"/>
            </a:stretch>
          </a:blipFill>
        </p:spPr>
        <p:txBody>
          <a:bodyPr/>
          <a:lstStyle/>
          <a:p>
            <a:pPr marR="0" lvl="0" algn="l" defTabSz="914400" rtl="0" eaLnBrk="1" fontAlgn="auto" latinLnBrk="0" hangingPunct="1">
              <a:lnSpc>
                <a:spcPct val="100000"/>
              </a:lnSpc>
              <a:spcBef>
                <a:spcPts val="400"/>
              </a:spcBef>
              <a:spcAft>
                <a:spcPts val="0"/>
              </a:spcAft>
              <a:buClr>
                <a:schemeClr val="accent2"/>
              </a:buClr>
              <a:buSzPct val="100000"/>
              <a:tabLst/>
              <a:defRPr/>
            </a:pPr>
            <a:r>
              <a:rPr kumimoji="0" lang="en-US" sz="2400" b="0" i="0" u="none" strike="noStrike" kern="1200" cap="none" spc="0" normalizeH="0" baseline="0" noProof="0" smtClean="0">
                <a:ln>
                  <a:noFill/>
                </a:ln>
                <a:noFill/>
                <a:effectLst/>
                <a:uLnTx/>
                <a:uFillTx/>
                <a:latin typeface="Trebuchet MS" pitchFamily="34" charset="0"/>
                <a:ea typeface="+mn-ea"/>
                <a:cs typeface="+mn-cs"/>
              </a:rPr>
              <a:t> </a:t>
            </a:r>
            <a:endParaRPr kumimoji="0" lang="en-US" sz="2400" b="0" i="0" u="none" strike="noStrike" kern="1200" cap="none" spc="0" normalizeH="0" baseline="0" noProof="0">
              <a:ln>
                <a:noFill/>
              </a:ln>
              <a:noFill/>
              <a:effectLst/>
              <a:uLnTx/>
              <a:uFillTx/>
              <a:latin typeface="Trebuchet MS" pitchFamily="34" charset="0"/>
              <a:ea typeface="+mn-ea"/>
              <a:cs typeface="+mn-cs"/>
            </a:endParaRPr>
          </a:p>
        </p:txBody>
      </p:sp>
    </p:spTree>
    <p:custDataLst>
      <p:tags r:id="rId1"/>
    </p:custDataLst>
    <p:extLst>
      <p:ext uri="{BB962C8B-B14F-4D97-AF65-F5344CB8AC3E}">
        <p14:creationId xmlns:p14="http://schemas.microsoft.com/office/powerpoint/2010/main" val="1760322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1000"/>
                                        <p:tgtEl>
                                          <p:spTgt spid="27"/>
                                        </p:tgtEl>
                                      </p:cBhvr>
                                    </p:animEffect>
                                  </p:childTnLst>
                                </p:cTn>
                              </p:par>
                            </p:childTnLst>
                          </p:cTn>
                        </p:par>
                        <p:par>
                          <p:cTn id="22" fill="hold">
                            <p:stCondLst>
                              <p:cond delay="1000"/>
                            </p:stCondLst>
                            <p:childTnLst>
                              <p:par>
                                <p:cTn id="23" presetID="22" presetClass="exit" presetSubtype="8" fill="hold" grpId="1" nodeType="afterEffect">
                                  <p:stCondLst>
                                    <p:cond delay="0"/>
                                  </p:stCondLst>
                                  <p:childTnLst>
                                    <p:animEffect transition="out" filter="wipe(left)">
                                      <p:cBhvr>
                                        <p:cTn id="24" dur="1000"/>
                                        <p:tgtEl>
                                          <p:spTgt spid="27"/>
                                        </p:tgtEl>
                                      </p:cBhvr>
                                    </p:animEffect>
                                    <p:set>
                                      <p:cBhvr>
                                        <p:cTn id="25" dur="1" fill="hold">
                                          <p:stCondLst>
                                            <p:cond delay="999"/>
                                          </p:stCondLst>
                                        </p:cTn>
                                        <p:tgtEl>
                                          <p:spTgt spid="27"/>
                                        </p:tgtEl>
                                        <p:attrNameLst>
                                          <p:attrName>style.visibility</p:attrName>
                                        </p:attrNameLst>
                                      </p:cBhvr>
                                      <p:to>
                                        <p:strVal val="hidden"/>
                                      </p:to>
                                    </p:set>
                                  </p:childTnLst>
                                </p:cTn>
                              </p:par>
                            </p:childTnLst>
                          </p:cTn>
                        </p:par>
                        <p:par>
                          <p:cTn id="26" fill="hold">
                            <p:stCondLst>
                              <p:cond delay="2000"/>
                            </p:stCondLst>
                            <p:childTnLst>
                              <p:par>
                                <p:cTn id="27" presetID="42" presetClass="path" presetSubtype="0" accel="50000" decel="25000" fill="hold" grpId="0" nodeType="afterEffect">
                                  <p:stCondLst>
                                    <p:cond delay="0"/>
                                  </p:stCondLst>
                                  <p:childTnLst>
                                    <p:animMotion origin="layout" path="M 1.38889E-6 -3.01712E-6 L 0.03628 -0.08491 " pathEditMode="relative" rAng="0" ptsTypes="AA">
                                      <p:cBhvr>
                                        <p:cTn id="28" dur="2000" fill="hold"/>
                                        <p:tgtEl>
                                          <p:spTgt spid="26"/>
                                        </p:tgtEl>
                                        <p:attrNameLst>
                                          <p:attrName>ppt_x</p:attrName>
                                          <p:attrName>ppt_y</p:attrName>
                                        </p:attrNameLst>
                                      </p:cBhvr>
                                      <p:rCtr x="1806" y="-4257"/>
                                    </p:animMotion>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42" presetClass="path" presetSubtype="0" accel="50000" decel="50000" fill="hold" grpId="0" nodeType="withEffect">
                                  <p:stCondLst>
                                    <p:cond delay="0"/>
                                  </p:stCondLst>
                                  <p:childTnLst>
                                    <p:animMotion origin="layout" path="M 1.11111E-6 -0.00023 L -0.0408 0.04697 " pathEditMode="relative" rAng="0" ptsTypes="AA">
                                      <p:cBhvr>
                                        <p:cTn id="34" dur="2000" fill="hold"/>
                                        <p:tgtEl>
                                          <p:spTgt spid="33"/>
                                        </p:tgtEl>
                                        <p:attrNameLst>
                                          <p:attrName>ppt_x</p:attrName>
                                          <p:attrName>ppt_y</p:attrName>
                                        </p:attrNameLst>
                                      </p:cBhvr>
                                      <p:rCtr x="-2049" y="2360"/>
                                    </p:animMotion>
                                  </p:childTnLst>
                                </p:cTn>
                              </p:par>
                              <p:par>
                                <p:cTn id="35" presetID="22" presetClass="entr" presetSubtype="4" fill="hold" grpId="0" nodeType="withEffect">
                                  <p:stCondLst>
                                    <p:cond delay="10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1000"/>
                                        <p:tgtEl>
                                          <p:spTgt spid="34"/>
                                        </p:tgtEl>
                                      </p:cBhvr>
                                    </p:animEffect>
                                  </p:childTnLst>
                                </p:cTn>
                              </p:par>
                            </p:childTnLst>
                          </p:cTn>
                        </p:par>
                        <p:par>
                          <p:cTn id="38" fill="hold">
                            <p:stCondLst>
                              <p:cond delay="2000"/>
                            </p:stCondLst>
                            <p:childTnLst>
                              <p:par>
                                <p:cTn id="39" presetID="22" presetClass="exit" presetSubtype="4" fill="hold" grpId="1" nodeType="afterEffect">
                                  <p:stCondLst>
                                    <p:cond delay="0"/>
                                  </p:stCondLst>
                                  <p:childTnLst>
                                    <p:animEffect transition="out" filter="wipe(down)">
                                      <p:cBhvr>
                                        <p:cTn id="40" dur="1000"/>
                                        <p:tgtEl>
                                          <p:spTgt spid="34"/>
                                        </p:tgtEl>
                                      </p:cBhvr>
                                    </p:animEffect>
                                    <p:set>
                                      <p:cBhvr>
                                        <p:cTn id="41" dur="1" fill="hold">
                                          <p:stCondLst>
                                            <p:cond delay="999"/>
                                          </p:stCondLst>
                                        </p:cTn>
                                        <p:tgtEl>
                                          <p:spTgt spid="34"/>
                                        </p:tgtEl>
                                        <p:attrNameLst>
                                          <p:attrName>style.visibility</p:attrName>
                                        </p:attrNameLst>
                                      </p:cBhvr>
                                      <p:to>
                                        <p:strVal val="hidden"/>
                                      </p:to>
                                    </p:se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0" grpId="0" animBg="1"/>
      <p:bldP spid="22" grpId="0" animBg="1"/>
      <p:bldP spid="23" grpId="0" animBg="1"/>
      <p:bldP spid="24" grpId="0" animBg="1"/>
      <p:bldP spid="25" grpId="0" animBg="1"/>
      <p:bldP spid="26" grpId="0" animBg="1"/>
      <p:bldP spid="26" grpId="1" animBg="1"/>
      <p:bldP spid="33" grpId="0" animBg="1"/>
      <p:bldP spid="33" grpId="1" animBg="1"/>
      <p:bldP spid="34" grpId="0" animBg="1"/>
      <p:bldP spid="34" grpId="1"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29"/>
          <a:stretch/>
        </p:blipFill>
        <p:spPr bwMode="auto">
          <a:xfrm>
            <a:off x="457201" y="3815826"/>
            <a:ext cx="8229598" cy="281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custDataLst>
              <p:tags r:id="rId2"/>
            </p:custDataLst>
          </p:nvPr>
        </p:nvSpPr>
        <p:spPr>
          <a:xfrm>
            <a:off x="152400" y="6577231"/>
            <a:ext cx="8991600" cy="307777"/>
          </a:xfrm>
          <a:prstGeom prst="rect">
            <a:avLst/>
          </a:prstGeom>
          <a:noFill/>
        </p:spPr>
        <p:txBody>
          <a:bodyPr wrap="square" rtlCol="0">
            <a:spAutoFit/>
          </a:bodyPr>
          <a:lstStyle/>
          <a:p>
            <a:r>
              <a:rPr lang="en-US" sz="1400" dirty="0" smtClean="0"/>
              <a:t>Image source: </a:t>
            </a:r>
            <a:r>
              <a:rPr lang="en-US" sz="1400" dirty="0" err="1" smtClean="0"/>
              <a:t>Dayah</a:t>
            </a:r>
            <a:r>
              <a:rPr lang="en-US" sz="1400" dirty="0" smtClean="0"/>
              <a:t>, Michael. “Dynamic Periodic Table.” Accessed Sept. 5, 2013</a:t>
            </a:r>
            <a:r>
              <a:rPr lang="en-US" sz="1400" dirty="0" smtClean="0">
                <a:solidFill>
                  <a:srgbClr val="FF0000"/>
                </a:solidFill>
              </a:rPr>
              <a:t>. </a:t>
            </a:r>
            <a:r>
              <a:rPr lang="en-US" sz="1400" dirty="0" smtClean="0">
                <a:hlinkClick r:id="rId8"/>
              </a:rPr>
              <a:t>http</a:t>
            </a:r>
            <a:r>
              <a:rPr lang="en-US" sz="1400" dirty="0">
                <a:hlinkClick r:id="rId8"/>
              </a:rPr>
              <a:t>://ptable.com/#</a:t>
            </a:r>
            <a:r>
              <a:rPr lang="en-US" sz="1400" dirty="0" smtClean="0">
                <a:hlinkClick r:id="rId8"/>
              </a:rPr>
              <a:t>Property/Ionization</a:t>
            </a:r>
            <a:endParaRPr lang="en-US" sz="1400" i="1" dirty="0"/>
          </a:p>
        </p:txBody>
      </p:sp>
      <p:pic>
        <p:nvPicPr>
          <p:cNvPr id="4100" name="Picture 4" descr="http://chemistry.beloit.edu/stars/images/IEexpand.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730" y="995743"/>
            <a:ext cx="4329626" cy="28142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custDataLst>
              <p:tags r:id="rId3"/>
            </p:custDataLst>
          </p:nvPr>
        </p:nvSpPr>
        <p:spPr>
          <a:xfrm>
            <a:off x="4829356" y="2905780"/>
            <a:ext cx="4238444" cy="523220"/>
          </a:xfrm>
          <a:prstGeom prst="rect">
            <a:avLst/>
          </a:prstGeom>
          <a:noFill/>
        </p:spPr>
        <p:txBody>
          <a:bodyPr wrap="square" rtlCol="0">
            <a:spAutoFit/>
          </a:bodyPr>
          <a:lstStyle/>
          <a:p>
            <a:r>
              <a:rPr lang="en-US" sz="1400" dirty="0"/>
              <a:t>Image source: </a:t>
            </a:r>
            <a:r>
              <a:rPr lang="en-US" sz="1400" dirty="0">
                <a:hlinkClick r:id="rId10"/>
              </a:rPr>
              <a:t>http://</a:t>
            </a:r>
            <a:r>
              <a:rPr lang="en-US" sz="1400" dirty="0" smtClean="0">
                <a:hlinkClick r:id="rId10"/>
              </a:rPr>
              <a:t>chemistry.beloit.edu/stars/images/IEexpand.gif</a:t>
            </a:r>
            <a:r>
              <a:rPr lang="en-US" sz="1400" dirty="0" smtClean="0"/>
              <a:t> </a:t>
            </a:r>
            <a:endParaRPr lang="en-US" sz="1400" dirty="0"/>
          </a:p>
        </p:txBody>
      </p:sp>
      <p:sp>
        <p:nvSpPr>
          <p:cNvPr id="7" name="Title 6"/>
          <p:cNvSpPr>
            <a:spLocks noGrp="1"/>
          </p:cNvSpPr>
          <p:nvPr>
            <p:ph type="title"/>
            <p:custDataLst>
              <p:tags r:id="rId4"/>
            </p:custDataLst>
          </p:nvPr>
        </p:nvSpPr>
        <p:spPr/>
        <p:txBody>
          <a:bodyPr>
            <a:normAutofit/>
          </a:bodyPr>
          <a:lstStyle/>
          <a:p>
            <a:r>
              <a:rPr lang="en-US" dirty="0" smtClean="0"/>
              <a:t>Ionization Energy</a:t>
            </a:r>
            <a:endParaRPr lang="en-US" dirty="0"/>
          </a:p>
        </p:txBody>
      </p:sp>
    </p:spTree>
    <p:custDataLst>
      <p:tags r:id="rId1"/>
    </p:custDataLst>
    <p:extLst>
      <p:ext uri="{BB962C8B-B14F-4D97-AF65-F5344CB8AC3E}">
        <p14:creationId xmlns:p14="http://schemas.microsoft.com/office/powerpoint/2010/main" val="216511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custDataLst>
              <p:tags r:id="rId2"/>
            </p:custDataLst>
            <p:extLst>
              <p:ext uri="{D42A27DB-BD31-4B8C-83A1-F6EECF244321}">
                <p14:modId xmlns:p14="http://schemas.microsoft.com/office/powerpoint/2010/main" val="2082302377"/>
              </p:ext>
            </p:extLst>
          </p:nvPr>
        </p:nvGraphicFramePr>
        <p:xfrm>
          <a:off x="533400" y="1397000"/>
          <a:ext cx="8229600" cy="333756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pPr algn="ctr"/>
                      <a:r>
                        <a:rPr lang="en-US" dirty="0" smtClean="0"/>
                        <a:t>Element</a:t>
                      </a:r>
                      <a:endParaRPr lang="en-US" dirty="0"/>
                    </a:p>
                  </a:txBody>
                  <a:tcPr/>
                </a:tc>
                <a:tc>
                  <a:txBody>
                    <a:bodyPr/>
                    <a:lstStyle/>
                    <a:p>
                      <a:pPr algn="ctr"/>
                      <a:r>
                        <a:rPr lang="en-US" dirty="0" smtClean="0"/>
                        <a:t>IE</a:t>
                      </a:r>
                      <a:r>
                        <a:rPr lang="en-US" baseline="-25000" dirty="0" smtClean="0"/>
                        <a:t>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IE</a:t>
                      </a:r>
                      <a:r>
                        <a:rPr lang="en-US" baseline="-25000" dirty="0" smtClean="0"/>
                        <a:t>2</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IE</a:t>
                      </a:r>
                      <a:r>
                        <a:rPr lang="en-US" baseline="-25000" dirty="0" smtClean="0"/>
                        <a:t>3</a:t>
                      </a:r>
                      <a:endParaRPr lang="en-US" dirty="0" smtClean="0"/>
                    </a:p>
                  </a:txBody>
                  <a:tcPr/>
                </a:tc>
                <a:tc>
                  <a:txBody>
                    <a:bodyPr/>
                    <a:lstStyle/>
                    <a:p>
                      <a:pPr algn="ctr"/>
                      <a:r>
                        <a:rPr lang="en-US" dirty="0" smtClean="0"/>
                        <a:t>IE</a:t>
                      </a:r>
                      <a:r>
                        <a:rPr lang="en-US" baseline="-25000"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IE</a:t>
                      </a:r>
                      <a:r>
                        <a:rPr lang="en-US" baseline="-25000" dirty="0" smtClean="0"/>
                        <a:t>5</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IE</a:t>
                      </a:r>
                      <a:r>
                        <a:rPr lang="en-US" baseline="-25000" dirty="0" smtClean="0"/>
                        <a:t>6</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IE</a:t>
                      </a:r>
                      <a:r>
                        <a:rPr lang="en-US" baseline="-25000" dirty="0" smtClean="0"/>
                        <a:t>7</a:t>
                      </a:r>
                      <a:endParaRPr lang="en-US" dirty="0" smtClean="0"/>
                    </a:p>
                  </a:txBody>
                  <a:tcPr/>
                </a:tc>
              </a:tr>
              <a:tr h="370840">
                <a:tc>
                  <a:txBody>
                    <a:bodyPr/>
                    <a:lstStyle/>
                    <a:p>
                      <a:pPr algn="ctr"/>
                      <a:r>
                        <a:rPr lang="en-US" dirty="0" smtClean="0"/>
                        <a:t>Na</a:t>
                      </a:r>
                      <a:endParaRPr lang="en-US" dirty="0"/>
                    </a:p>
                  </a:txBody>
                  <a:tcPr/>
                </a:tc>
                <a:tc>
                  <a:txBody>
                    <a:bodyPr/>
                    <a:lstStyle/>
                    <a:p>
                      <a:pPr algn="ctr"/>
                      <a:r>
                        <a:rPr lang="en-US" dirty="0" smtClean="0"/>
                        <a:t>495</a:t>
                      </a:r>
                      <a:endParaRPr lang="en-US" dirty="0"/>
                    </a:p>
                  </a:txBody>
                  <a:tcPr/>
                </a:tc>
                <a:tc>
                  <a:txBody>
                    <a:bodyPr/>
                    <a:lstStyle/>
                    <a:p>
                      <a:pPr algn="ctr"/>
                      <a:r>
                        <a:rPr lang="en-US" dirty="0" smtClean="0"/>
                        <a:t>4,560</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Mg</a:t>
                      </a:r>
                      <a:endParaRPr lang="en-US" dirty="0"/>
                    </a:p>
                  </a:txBody>
                  <a:tcPr/>
                </a:tc>
                <a:tc>
                  <a:txBody>
                    <a:bodyPr/>
                    <a:lstStyle/>
                    <a:p>
                      <a:pPr algn="ctr"/>
                      <a:r>
                        <a:rPr lang="en-US" dirty="0" smtClean="0"/>
                        <a:t>735</a:t>
                      </a:r>
                      <a:endParaRPr lang="en-US" dirty="0"/>
                    </a:p>
                  </a:txBody>
                  <a:tcPr/>
                </a:tc>
                <a:tc>
                  <a:txBody>
                    <a:bodyPr/>
                    <a:lstStyle/>
                    <a:p>
                      <a:pPr algn="ctr"/>
                      <a:r>
                        <a:rPr lang="en-US" dirty="0" smtClean="0"/>
                        <a:t>1,445</a:t>
                      </a:r>
                      <a:endParaRPr lang="en-US" dirty="0"/>
                    </a:p>
                  </a:txBody>
                  <a:tcPr/>
                </a:tc>
                <a:tc>
                  <a:txBody>
                    <a:bodyPr/>
                    <a:lstStyle/>
                    <a:p>
                      <a:pPr algn="ctr"/>
                      <a:r>
                        <a:rPr lang="en-US" dirty="0" smtClean="0"/>
                        <a:t>7,730</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pPr algn="ctr"/>
                      <a:r>
                        <a:rPr lang="en-US" dirty="0" smtClean="0"/>
                        <a:t>Al</a:t>
                      </a:r>
                      <a:endParaRPr lang="en-US" dirty="0"/>
                    </a:p>
                  </a:txBody>
                  <a:tcPr/>
                </a:tc>
                <a:tc>
                  <a:txBody>
                    <a:bodyPr/>
                    <a:lstStyle/>
                    <a:p>
                      <a:pPr algn="ctr"/>
                      <a:r>
                        <a:rPr lang="en-US" dirty="0" smtClean="0"/>
                        <a:t>580</a:t>
                      </a:r>
                      <a:endParaRPr lang="en-US" dirty="0"/>
                    </a:p>
                  </a:txBody>
                  <a:tcPr/>
                </a:tc>
                <a:tc>
                  <a:txBody>
                    <a:bodyPr/>
                    <a:lstStyle/>
                    <a:p>
                      <a:pPr algn="ctr"/>
                      <a:r>
                        <a:rPr lang="en-US" dirty="0" smtClean="0"/>
                        <a:t>1,815</a:t>
                      </a:r>
                      <a:endParaRPr lang="en-US" dirty="0"/>
                    </a:p>
                  </a:txBody>
                  <a:tcPr/>
                </a:tc>
                <a:tc>
                  <a:txBody>
                    <a:bodyPr/>
                    <a:lstStyle/>
                    <a:p>
                      <a:pPr algn="ctr"/>
                      <a:r>
                        <a:rPr lang="en-US" dirty="0" smtClean="0"/>
                        <a:t>2,740</a:t>
                      </a:r>
                      <a:endParaRPr lang="en-US" dirty="0"/>
                    </a:p>
                  </a:txBody>
                  <a:tcPr/>
                </a:tc>
                <a:tc>
                  <a:txBody>
                    <a:bodyPr/>
                    <a:lstStyle/>
                    <a:p>
                      <a:pPr algn="ctr"/>
                      <a:r>
                        <a:rPr lang="en-US" dirty="0" smtClean="0"/>
                        <a:t>11,600</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Si</a:t>
                      </a:r>
                      <a:endParaRPr lang="en-US" dirty="0"/>
                    </a:p>
                  </a:txBody>
                  <a:tcPr/>
                </a:tc>
                <a:tc>
                  <a:txBody>
                    <a:bodyPr/>
                    <a:lstStyle/>
                    <a:p>
                      <a:pPr algn="ctr"/>
                      <a:r>
                        <a:rPr lang="en-US" dirty="0" smtClean="0"/>
                        <a:t>780</a:t>
                      </a:r>
                      <a:endParaRPr lang="en-US" dirty="0"/>
                    </a:p>
                  </a:txBody>
                  <a:tcPr/>
                </a:tc>
                <a:tc>
                  <a:txBody>
                    <a:bodyPr/>
                    <a:lstStyle/>
                    <a:p>
                      <a:pPr algn="ctr"/>
                      <a:r>
                        <a:rPr lang="en-US" dirty="0" smtClean="0"/>
                        <a:t>1,575</a:t>
                      </a:r>
                      <a:endParaRPr lang="en-US" dirty="0"/>
                    </a:p>
                  </a:txBody>
                  <a:tcPr/>
                </a:tc>
                <a:tc>
                  <a:txBody>
                    <a:bodyPr/>
                    <a:lstStyle/>
                    <a:p>
                      <a:pPr algn="ctr"/>
                      <a:r>
                        <a:rPr lang="en-US" dirty="0" smtClean="0"/>
                        <a:t>3,220</a:t>
                      </a:r>
                      <a:endParaRPr lang="en-US" dirty="0"/>
                    </a:p>
                  </a:txBody>
                  <a:tcPr/>
                </a:tc>
                <a:tc>
                  <a:txBody>
                    <a:bodyPr/>
                    <a:lstStyle/>
                    <a:p>
                      <a:pPr algn="ctr"/>
                      <a:r>
                        <a:rPr lang="en-US" dirty="0" smtClean="0"/>
                        <a:t>4,350</a:t>
                      </a:r>
                      <a:endParaRPr lang="en-US" dirty="0"/>
                    </a:p>
                  </a:txBody>
                  <a:tcPr/>
                </a:tc>
                <a:tc>
                  <a:txBody>
                    <a:bodyPr/>
                    <a:lstStyle/>
                    <a:p>
                      <a:pPr algn="ctr"/>
                      <a:r>
                        <a:rPr lang="en-US" dirty="0" smtClean="0"/>
                        <a:t>16,100</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P</a:t>
                      </a:r>
                      <a:endParaRPr lang="en-US" dirty="0"/>
                    </a:p>
                  </a:txBody>
                  <a:tcPr/>
                </a:tc>
                <a:tc>
                  <a:txBody>
                    <a:bodyPr/>
                    <a:lstStyle/>
                    <a:p>
                      <a:pPr algn="ctr"/>
                      <a:r>
                        <a:rPr lang="en-US" dirty="0" smtClean="0"/>
                        <a:t>1,060</a:t>
                      </a:r>
                      <a:endParaRPr lang="en-US" dirty="0"/>
                    </a:p>
                  </a:txBody>
                  <a:tcPr/>
                </a:tc>
                <a:tc>
                  <a:txBody>
                    <a:bodyPr/>
                    <a:lstStyle/>
                    <a:p>
                      <a:pPr algn="ctr"/>
                      <a:r>
                        <a:rPr lang="en-US" dirty="0" smtClean="0"/>
                        <a:t>1,890</a:t>
                      </a:r>
                      <a:endParaRPr lang="en-US" dirty="0"/>
                    </a:p>
                  </a:txBody>
                  <a:tcPr/>
                </a:tc>
                <a:tc>
                  <a:txBody>
                    <a:bodyPr/>
                    <a:lstStyle/>
                    <a:p>
                      <a:pPr algn="ctr"/>
                      <a:r>
                        <a:rPr lang="en-US" dirty="0" smtClean="0"/>
                        <a:t>2,905</a:t>
                      </a:r>
                      <a:endParaRPr lang="en-US" dirty="0"/>
                    </a:p>
                  </a:txBody>
                  <a:tcPr/>
                </a:tc>
                <a:tc>
                  <a:txBody>
                    <a:bodyPr/>
                    <a:lstStyle/>
                    <a:p>
                      <a:pPr algn="ctr"/>
                      <a:r>
                        <a:rPr lang="en-US" dirty="0" smtClean="0"/>
                        <a:t>4,950</a:t>
                      </a:r>
                      <a:endParaRPr lang="en-US" dirty="0"/>
                    </a:p>
                  </a:txBody>
                  <a:tcPr/>
                </a:tc>
                <a:tc>
                  <a:txBody>
                    <a:bodyPr/>
                    <a:lstStyle/>
                    <a:p>
                      <a:pPr algn="ctr"/>
                      <a:r>
                        <a:rPr lang="en-US" dirty="0" smtClean="0"/>
                        <a:t>6,270</a:t>
                      </a:r>
                      <a:endParaRPr lang="en-US" dirty="0"/>
                    </a:p>
                  </a:txBody>
                  <a:tcPr/>
                </a:tc>
                <a:tc>
                  <a:txBody>
                    <a:bodyPr/>
                    <a:lstStyle/>
                    <a:p>
                      <a:pPr algn="ctr"/>
                      <a:r>
                        <a:rPr lang="en-US" dirty="0" smtClean="0"/>
                        <a:t>21,200</a:t>
                      </a:r>
                      <a:endParaRPr lang="en-US" dirty="0"/>
                    </a:p>
                  </a:txBody>
                  <a:tcPr/>
                </a:tc>
                <a:tc>
                  <a:txBody>
                    <a:bodyPr/>
                    <a:lstStyle/>
                    <a:p>
                      <a:pPr algn="ctr"/>
                      <a:endParaRPr lang="en-US" dirty="0"/>
                    </a:p>
                  </a:txBody>
                  <a:tcPr/>
                </a:tc>
              </a:tr>
              <a:tr h="370840">
                <a:tc>
                  <a:txBody>
                    <a:bodyPr/>
                    <a:lstStyle/>
                    <a:p>
                      <a:pPr algn="ctr"/>
                      <a:r>
                        <a:rPr lang="en-US" dirty="0" smtClean="0"/>
                        <a:t>S</a:t>
                      </a:r>
                      <a:endParaRPr lang="en-US" dirty="0"/>
                    </a:p>
                  </a:txBody>
                  <a:tcPr/>
                </a:tc>
                <a:tc>
                  <a:txBody>
                    <a:bodyPr/>
                    <a:lstStyle/>
                    <a:p>
                      <a:pPr algn="ctr"/>
                      <a:r>
                        <a:rPr lang="en-US" dirty="0" smtClean="0"/>
                        <a:t>1,005</a:t>
                      </a:r>
                      <a:endParaRPr lang="en-US" dirty="0"/>
                    </a:p>
                  </a:txBody>
                  <a:tcPr/>
                </a:tc>
                <a:tc>
                  <a:txBody>
                    <a:bodyPr/>
                    <a:lstStyle/>
                    <a:p>
                      <a:pPr algn="ctr"/>
                      <a:r>
                        <a:rPr lang="en-US" dirty="0" smtClean="0"/>
                        <a:t>2,260</a:t>
                      </a:r>
                      <a:endParaRPr lang="en-US" dirty="0"/>
                    </a:p>
                  </a:txBody>
                  <a:tcPr/>
                </a:tc>
                <a:tc>
                  <a:txBody>
                    <a:bodyPr/>
                    <a:lstStyle/>
                    <a:p>
                      <a:pPr algn="ctr"/>
                      <a:r>
                        <a:rPr lang="en-US" dirty="0" smtClean="0"/>
                        <a:t>3,375</a:t>
                      </a:r>
                      <a:endParaRPr lang="en-US" dirty="0"/>
                    </a:p>
                  </a:txBody>
                  <a:tcPr/>
                </a:tc>
                <a:tc>
                  <a:txBody>
                    <a:bodyPr/>
                    <a:lstStyle/>
                    <a:p>
                      <a:pPr algn="ctr"/>
                      <a:r>
                        <a:rPr lang="en-US" dirty="0" smtClean="0"/>
                        <a:t>4,565</a:t>
                      </a:r>
                      <a:endParaRPr lang="en-US" dirty="0"/>
                    </a:p>
                  </a:txBody>
                  <a:tcPr/>
                </a:tc>
                <a:tc>
                  <a:txBody>
                    <a:bodyPr/>
                    <a:lstStyle/>
                    <a:p>
                      <a:pPr algn="ctr"/>
                      <a:r>
                        <a:rPr lang="en-US" dirty="0" smtClean="0"/>
                        <a:t>6,950</a:t>
                      </a:r>
                      <a:endParaRPr lang="en-US" dirty="0"/>
                    </a:p>
                  </a:txBody>
                  <a:tcPr/>
                </a:tc>
                <a:tc>
                  <a:txBody>
                    <a:bodyPr/>
                    <a:lstStyle/>
                    <a:p>
                      <a:pPr algn="ctr"/>
                      <a:r>
                        <a:rPr lang="en-US" dirty="0" smtClean="0"/>
                        <a:t>8,490</a:t>
                      </a:r>
                      <a:endParaRPr lang="en-US" dirty="0"/>
                    </a:p>
                  </a:txBody>
                  <a:tcPr/>
                </a:tc>
                <a:tc>
                  <a:txBody>
                    <a:bodyPr/>
                    <a:lstStyle/>
                    <a:p>
                      <a:pPr algn="ctr"/>
                      <a:r>
                        <a:rPr lang="en-US" dirty="0" smtClean="0"/>
                        <a:t>27,000</a:t>
                      </a:r>
                      <a:endParaRPr lang="en-US" dirty="0"/>
                    </a:p>
                  </a:txBody>
                  <a:tcPr/>
                </a:tc>
              </a:tr>
              <a:tr h="370840">
                <a:tc>
                  <a:txBody>
                    <a:bodyPr/>
                    <a:lstStyle/>
                    <a:p>
                      <a:pPr algn="ctr"/>
                      <a:r>
                        <a:rPr lang="en-US" dirty="0" err="1" smtClean="0"/>
                        <a:t>Cl</a:t>
                      </a:r>
                      <a:endParaRPr lang="en-US" dirty="0"/>
                    </a:p>
                  </a:txBody>
                  <a:tcPr/>
                </a:tc>
                <a:tc>
                  <a:txBody>
                    <a:bodyPr/>
                    <a:lstStyle/>
                    <a:p>
                      <a:pPr algn="ctr"/>
                      <a:r>
                        <a:rPr lang="en-US" dirty="0" smtClean="0"/>
                        <a:t>1,255</a:t>
                      </a:r>
                      <a:endParaRPr lang="en-US" dirty="0"/>
                    </a:p>
                  </a:txBody>
                  <a:tcPr/>
                </a:tc>
                <a:tc>
                  <a:txBody>
                    <a:bodyPr/>
                    <a:lstStyle/>
                    <a:p>
                      <a:pPr algn="ctr"/>
                      <a:r>
                        <a:rPr lang="en-US" dirty="0" smtClean="0"/>
                        <a:t>2,295</a:t>
                      </a:r>
                      <a:endParaRPr lang="en-US" dirty="0"/>
                    </a:p>
                  </a:txBody>
                  <a:tcPr/>
                </a:tc>
                <a:tc>
                  <a:txBody>
                    <a:bodyPr/>
                    <a:lstStyle/>
                    <a:p>
                      <a:pPr algn="ctr"/>
                      <a:r>
                        <a:rPr lang="en-US" dirty="0" smtClean="0"/>
                        <a:t>3,850</a:t>
                      </a:r>
                      <a:endParaRPr lang="en-US" dirty="0"/>
                    </a:p>
                  </a:txBody>
                  <a:tcPr/>
                </a:tc>
                <a:tc>
                  <a:txBody>
                    <a:bodyPr/>
                    <a:lstStyle/>
                    <a:p>
                      <a:pPr algn="ctr"/>
                      <a:r>
                        <a:rPr lang="en-US" dirty="0" smtClean="0"/>
                        <a:t>5,160</a:t>
                      </a:r>
                      <a:endParaRPr lang="en-US" dirty="0"/>
                    </a:p>
                  </a:txBody>
                  <a:tcPr/>
                </a:tc>
                <a:tc>
                  <a:txBody>
                    <a:bodyPr/>
                    <a:lstStyle/>
                    <a:p>
                      <a:pPr algn="ctr"/>
                      <a:r>
                        <a:rPr lang="en-US" dirty="0" smtClean="0"/>
                        <a:t>6,560</a:t>
                      </a:r>
                      <a:endParaRPr lang="en-US" dirty="0"/>
                    </a:p>
                  </a:txBody>
                  <a:tcPr/>
                </a:tc>
                <a:tc>
                  <a:txBody>
                    <a:bodyPr/>
                    <a:lstStyle/>
                    <a:p>
                      <a:pPr algn="ctr"/>
                      <a:r>
                        <a:rPr lang="en-US" dirty="0" smtClean="0"/>
                        <a:t>9,360</a:t>
                      </a:r>
                      <a:endParaRPr lang="en-US" dirty="0"/>
                    </a:p>
                  </a:txBody>
                  <a:tcPr/>
                </a:tc>
                <a:tc>
                  <a:txBody>
                    <a:bodyPr/>
                    <a:lstStyle/>
                    <a:p>
                      <a:pPr algn="ctr"/>
                      <a:r>
                        <a:rPr lang="en-US" dirty="0" smtClean="0"/>
                        <a:t>11,000</a:t>
                      </a:r>
                      <a:endParaRPr lang="en-US" dirty="0"/>
                    </a:p>
                  </a:txBody>
                  <a:tcPr/>
                </a:tc>
              </a:tr>
              <a:tr h="370840">
                <a:tc>
                  <a:txBody>
                    <a:bodyPr/>
                    <a:lstStyle/>
                    <a:p>
                      <a:pPr algn="ctr"/>
                      <a:r>
                        <a:rPr lang="en-US" dirty="0" err="1" smtClean="0"/>
                        <a:t>Ar</a:t>
                      </a:r>
                      <a:endParaRPr lang="en-US" dirty="0"/>
                    </a:p>
                  </a:txBody>
                  <a:tcPr/>
                </a:tc>
                <a:tc>
                  <a:txBody>
                    <a:bodyPr/>
                    <a:lstStyle/>
                    <a:p>
                      <a:pPr algn="ctr"/>
                      <a:r>
                        <a:rPr lang="en-US" dirty="0" smtClean="0"/>
                        <a:t>1,527</a:t>
                      </a:r>
                      <a:endParaRPr lang="en-US" dirty="0"/>
                    </a:p>
                  </a:txBody>
                  <a:tcPr/>
                </a:tc>
                <a:tc>
                  <a:txBody>
                    <a:bodyPr/>
                    <a:lstStyle/>
                    <a:p>
                      <a:pPr algn="ctr"/>
                      <a:r>
                        <a:rPr lang="en-US" dirty="0" smtClean="0"/>
                        <a:t>2,665</a:t>
                      </a:r>
                      <a:endParaRPr lang="en-US" dirty="0"/>
                    </a:p>
                  </a:txBody>
                  <a:tcPr/>
                </a:tc>
                <a:tc>
                  <a:txBody>
                    <a:bodyPr/>
                    <a:lstStyle/>
                    <a:p>
                      <a:pPr algn="ctr"/>
                      <a:r>
                        <a:rPr lang="en-US" dirty="0" smtClean="0"/>
                        <a:t>3,945</a:t>
                      </a:r>
                      <a:endParaRPr lang="en-US" dirty="0"/>
                    </a:p>
                  </a:txBody>
                  <a:tcPr/>
                </a:tc>
                <a:tc>
                  <a:txBody>
                    <a:bodyPr/>
                    <a:lstStyle/>
                    <a:p>
                      <a:pPr algn="ctr"/>
                      <a:r>
                        <a:rPr lang="en-US" dirty="0" smtClean="0"/>
                        <a:t>5,770</a:t>
                      </a:r>
                      <a:endParaRPr lang="en-US" dirty="0"/>
                    </a:p>
                  </a:txBody>
                  <a:tcPr/>
                </a:tc>
                <a:tc>
                  <a:txBody>
                    <a:bodyPr/>
                    <a:lstStyle/>
                    <a:p>
                      <a:pPr algn="ctr"/>
                      <a:r>
                        <a:rPr lang="en-US" dirty="0" smtClean="0"/>
                        <a:t>7,230</a:t>
                      </a:r>
                      <a:endParaRPr lang="en-US" dirty="0"/>
                    </a:p>
                  </a:txBody>
                  <a:tcPr/>
                </a:tc>
                <a:tc>
                  <a:txBody>
                    <a:bodyPr/>
                    <a:lstStyle/>
                    <a:p>
                      <a:pPr algn="ctr"/>
                      <a:r>
                        <a:rPr lang="en-US" dirty="0" smtClean="0"/>
                        <a:t>8,780</a:t>
                      </a:r>
                      <a:endParaRPr lang="en-US" dirty="0"/>
                    </a:p>
                  </a:txBody>
                  <a:tcPr/>
                </a:tc>
                <a:tc>
                  <a:txBody>
                    <a:bodyPr/>
                    <a:lstStyle/>
                    <a:p>
                      <a:pPr algn="ctr"/>
                      <a:r>
                        <a:rPr lang="en-US" dirty="0" smtClean="0"/>
                        <a:t>12,000</a:t>
                      </a:r>
                      <a:endParaRPr lang="en-US" dirty="0"/>
                    </a:p>
                  </a:txBody>
                  <a:tcPr/>
                </a:tc>
              </a:tr>
            </a:tbl>
          </a:graphicData>
        </a:graphic>
      </p:graphicFrame>
      <p:sp>
        <p:nvSpPr>
          <p:cNvPr id="4" name="Rounded Rectangle 3"/>
          <p:cNvSpPr/>
          <p:nvPr>
            <p:custDataLst>
              <p:tags r:id="rId3"/>
            </p:custDataLst>
          </p:nvPr>
        </p:nvSpPr>
        <p:spPr>
          <a:xfrm>
            <a:off x="1574322" y="2149122"/>
            <a:ext cx="2020018" cy="381000"/>
          </a:xfrm>
          <a:prstGeom prst="roundRect">
            <a:avLst/>
          </a:prstGeom>
          <a:solidFill>
            <a:srgbClr val="CCFF99">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custDataLst>
              <p:tags r:id="rId4"/>
            </p:custDataLst>
          </p:nvPr>
        </p:nvSpPr>
        <p:spPr>
          <a:xfrm>
            <a:off x="1611835" y="2878348"/>
            <a:ext cx="2020018" cy="381000"/>
          </a:xfrm>
          <a:prstGeom prst="roundRect">
            <a:avLst/>
          </a:prstGeom>
          <a:solidFill>
            <a:srgbClr val="CCFF99">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custDataLst>
              <p:tags r:id="rId5"/>
            </p:custDataLst>
          </p:nvPr>
        </p:nvSpPr>
        <p:spPr>
          <a:xfrm>
            <a:off x="914400" y="5105400"/>
            <a:ext cx="7696200" cy="646331"/>
          </a:xfrm>
          <a:prstGeom prst="rect">
            <a:avLst/>
          </a:prstGeom>
          <a:noFill/>
        </p:spPr>
        <p:txBody>
          <a:bodyPr wrap="square" rtlCol="0">
            <a:spAutoFit/>
          </a:bodyPr>
          <a:lstStyle/>
          <a:p>
            <a:r>
              <a:rPr lang="en-US" dirty="0" smtClean="0"/>
              <a:t>LO 1.5 - </a:t>
            </a:r>
            <a:r>
              <a:rPr lang="en-US" dirty="0"/>
              <a:t>The student is able to explain the distribution of electrons in an atom or ion based upon data</a:t>
            </a:r>
            <a:r>
              <a:rPr lang="en-US" dirty="0" smtClean="0"/>
              <a:t>.</a:t>
            </a:r>
          </a:p>
        </p:txBody>
      </p:sp>
      <p:sp>
        <p:nvSpPr>
          <p:cNvPr id="8" name="TextBox 7"/>
          <p:cNvSpPr txBox="1"/>
          <p:nvPr>
            <p:custDataLst>
              <p:tags r:id="rId6"/>
            </p:custDataLst>
          </p:nvPr>
        </p:nvSpPr>
        <p:spPr>
          <a:xfrm>
            <a:off x="914400" y="5830669"/>
            <a:ext cx="7696200" cy="646331"/>
          </a:xfrm>
          <a:prstGeom prst="rect">
            <a:avLst/>
          </a:prstGeom>
          <a:noFill/>
        </p:spPr>
        <p:txBody>
          <a:bodyPr wrap="square" rtlCol="0">
            <a:spAutoFit/>
          </a:bodyPr>
          <a:lstStyle/>
          <a:p>
            <a:r>
              <a:rPr lang="en-US" dirty="0" smtClean="0"/>
              <a:t>LO 1.6 - </a:t>
            </a:r>
            <a:r>
              <a:rPr lang="en-US" dirty="0"/>
              <a:t>The student is able to analyze data relating to electron energies for patterns or </a:t>
            </a:r>
            <a:r>
              <a:rPr lang="en-US" dirty="0" smtClean="0"/>
              <a:t>relationships.</a:t>
            </a:r>
          </a:p>
        </p:txBody>
      </p:sp>
      <p:sp>
        <p:nvSpPr>
          <p:cNvPr id="9" name="Rounded Rectangle 8"/>
          <p:cNvSpPr/>
          <p:nvPr>
            <p:custDataLst>
              <p:tags r:id="rId7"/>
            </p:custDataLst>
          </p:nvPr>
        </p:nvSpPr>
        <p:spPr>
          <a:xfrm>
            <a:off x="2590800" y="1768122"/>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custDataLst>
              <p:tags r:id="rId8"/>
            </p:custDataLst>
          </p:nvPr>
        </p:nvSpPr>
        <p:spPr>
          <a:xfrm>
            <a:off x="3600809" y="2133600"/>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custDataLst>
              <p:tags r:id="rId9"/>
            </p:custDataLst>
          </p:nvPr>
        </p:nvSpPr>
        <p:spPr>
          <a:xfrm>
            <a:off x="4654669" y="2514600"/>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custDataLst>
              <p:tags r:id="rId10"/>
            </p:custDataLst>
          </p:nvPr>
        </p:nvSpPr>
        <p:spPr>
          <a:xfrm>
            <a:off x="5682641" y="2878348"/>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custDataLst>
              <p:tags r:id="rId11"/>
            </p:custDataLst>
          </p:nvPr>
        </p:nvSpPr>
        <p:spPr>
          <a:xfrm>
            <a:off x="6712069" y="3250722"/>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custDataLst>
              <p:tags r:id="rId12"/>
            </p:custDataLst>
          </p:nvPr>
        </p:nvSpPr>
        <p:spPr>
          <a:xfrm>
            <a:off x="7725635" y="3631722"/>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p:custDataLst>
              <p:tags r:id="rId13"/>
            </p:custDataLst>
          </p:nvPr>
        </p:nvSpPr>
        <p:spPr/>
        <p:txBody>
          <a:bodyPr>
            <a:normAutofit/>
          </a:bodyPr>
          <a:lstStyle/>
          <a:p>
            <a:r>
              <a:rPr lang="en-US" dirty="0" smtClean="0"/>
              <a:t>Ionization Energy</a:t>
            </a:r>
            <a:endParaRPr lang="en-US" dirty="0"/>
          </a:p>
        </p:txBody>
      </p:sp>
    </p:spTree>
    <p:custDataLst>
      <p:tags r:id="rId1"/>
    </p:custDataLst>
    <p:extLst>
      <p:ext uri="{BB962C8B-B14F-4D97-AF65-F5344CB8AC3E}">
        <p14:creationId xmlns:p14="http://schemas.microsoft.com/office/powerpoint/2010/main" val="216511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9"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933700" y="914400"/>
                <a:ext cx="3276600" cy="584775"/>
              </a:xfrm>
              <a:prstGeom prst="rect">
                <a:avLst/>
              </a:prstGeom>
              <a:noFill/>
            </p:spPr>
            <p:txBody>
              <a:bodyPr wrap="square" rtlCol="0">
                <a:spAutoFit/>
              </a:bodyPr>
              <a:lstStyle/>
              <a:p>
                <a14:m>
                  <m:oMathPara xmlns="" xmlns:m="http://schemas.openxmlformats.org/officeDocument/2006/math">
                    <m:oMathParaPr>
                      <m:jc m:val="centerGroup"/>
                    </m:oMathParaPr>
                    <m:oMath xmlns:m="http://schemas.openxmlformats.org/officeDocument/2006/math">
                      <m:r>
                        <a:rPr lang="en-US" sz="3200" b="1" i="1" smtClean="0">
                          <a:latin typeface="Cambria Math"/>
                        </a:rPr>
                        <m:t>𝑬</m:t>
                      </m:r>
                      <m:r>
                        <a:rPr lang="en-US" sz="3200" b="1" i="1" smtClean="0">
                          <a:latin typeface="Cambria Math"/>
                        </a:rPr>
                        <m:t>=</m:t>
                      </m:r>
                      <m:r>
                        <a:rPr lang="en-US" sz="3200" b="1" i="1" smtClean="0">
                          <a:latin typeface="Cambria Math"/>
                        </a:rPr>
                        <m:t>𝒉</m:t>
                      </m:r>
                      <m:r>
                        <a:rPr lang="en-US" sz="3200" b="1" i="1" smtClean="0">
                          <a:latin typeface="Cambria Math"/>
                          <a:ea typeface="Cambria Math"/>
                        </a:rPr>
                        <m:t>𝝂</m:t>
                      </m:r>
                    </m:oMath>
                  </m:oMathPara>
                </a14:m>
                <a:endParaRPr lang="en-US" sz="3200" b="1" dirty="0"/>
              </a:p>
            </p:txBody>
          </p:sp>
        </mc:Choice>
        <mc:Fallback xmlns="">
          <p:sp>
            <p:nvSpPr>
              <p:cNvPr id="3" name="TextBox 2"/>
              <p:cNvSpPr txBox="1">
                <a:spLocks noRot="1" noChangeAspect="1" noMove="1" noResize="1" noEditPoints="1" noAdjustHandles="1" noChangeArrowheads="1" noChangeShapeType="1" noTextEdit="1"/>
              </p:cNvSpPr>
              <p:nvPr>
                <p:custDataLst>
                  <p:tags r:id="rId24"/>
                </p:custDataLst>
              </p:nvPr>
            </p:nvSpPr>
            <p:spPr>
              <a:xfrm>
                <a:off x="2933700" y="914400"/>
                <a:ext cx="3276600" cy="584775"/>
              </a:xfrm>
              <a:prstGeom prst="rect">
                <a:avLst/>
              </a:prstGeom>
              <a:blipFill rotWithShape="1">
                <a:blip r:embed="rId26" cstate="print"/>
                <a:stretch>
                  <a:fillRect/>
                </a:stretch>
              </a:blipFill>
            </p:spPr>
            <p:txBody>
              <a:bodyPr/>
              <a:lstStyle/>
              <a:p>
                <a:r>
                  <a:rPr lang="en-US">
                    <a:noFill/>
                  </a:rPr>
                  <a:t> </a:t>
                </a:r>
              </a:p>
            </p:txBody>
          </p:sp>
        </mc:Fallback>
      </mc:AlternateContent>
      <p:grpSp>
        <p:nvGrpSpPr>
          <p:cNvPr id="4" name="Group 24"/>
          <p:cNvGrpSpPr/>
          <p:nvPr/>
        </p:nvGrpSpPr>
        <p:grpSpPr>
          <a:xfrm>
            <a:off x="2060448" y="5108448"/>
            <a:ext cx="1673352" cy="1673352"/>
            <a:chOff x="3201924" y="5108448"/>
            <a:chExt cx="1673352" cy="1673352"/>
          </a:xfrm>
        </p:grpSpPr>
        <p:sp>
          <p:nvSpPr>
            <p:cNvPr id="7" name="Oval 6"/>
            <p:cNvSpPr>
              <a:spLocks noChangeAspect="1"/>
            </p:cNvSpPr>
            <p:nvPr>
              <p:custDataLst>
                <p:tags r:id="rId9"/>
              </p:custDataLst>
            </p:nvPr>
          </p:nvSpPr>
          <p:spPr>
            <a:xfrm>
              <a:off x="3883951" y="5791199"/>
              <a:ext cx="312346"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9144" tIns="0" rIns="0" bIns="0" rtlCol="0" anchor="ctr"/>
            <a:lstStyle/>
            <a:p>
              <a:pPr algn="ctr"/>
              <a:r>
                <a:rPr lang="en-US" sz="1200" dirty="0" smtClean="0"/>
                <a:t>11+</a:t>
              </a:r>
              <a:endParaRPr lang="en-US" sz="1200" dirty="0"/>
            </a:p>
          </p:txBody>
        </p:sp>
        <p:sp>
          <p:nvSpPr>
            <p:cNvPr id="8" name="Oval 7"/>
            <p:cNvSpPr/>
            <p:nvPr>
              <p:custDataLst>
                <p:tags r:id="rId10"/>
              </p:custDataLst>
            </p:nvPr>
          </p:nvSpPr>
          <p:spPr>
            <a:xfrm>
              <a:off x="3659124" y="55626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custDataLst>
                <p:tags r:id="rId11"/>
              </p:custDataLst>
            </p:nvPr>
          </p:nvSpPr>
          <p:spPr>
            <a:xfrm>
              <a:off x="3201924" y="5108448"/>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custDataLst>
                <p:tags r:id="rId12"/>
              </p:custDataLst>
            </p:nvPr>
          </p:nvSpPr>
          <p:spPr>
            <a:xfrm>
              <a:off x="3430524" y="5334000"/>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custDataLst>
                <p:tags r:id="rId13"/>
              </p:custDataLst>
            </p:nvPr>
          </p:nvSpPr>
          <p:spPr>
            <a:xfrm>
              <a:off x="4191000" y="5562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6" name="Oval 15"/>
            <p:cNvSpPr/>
            <p:nvPr>
              <p:custDataLst>
                <p:tags r:id="rId14"/>
              </p:custDataLst>
            </p:nvPr>
          </p:nvSpPr>
          <p:spPr>
            <a:xfrm>
              <a:off x="3810000" y="53187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7" name="Oval 16"/>
            <p:cNvSpPr/>
            <p:nvPr>
              <p:custDataLst>
                <p:tags r:id="rId15"/>
              </p:custDataLst>
            </p:nvPr>
          </p:nvSpPr>
          <p:spPr>
            <a:xfrm>
              <a:off x="3429000" y="56235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8" name="Oval 17"/>
            <p:cNvSpPr/>
            <p:nvPr>
              <p:custDataLst>
                <p:tags r:id="rId16"/>
              </p:custDataLst>
            </p:nvPr>
          </p:nvSpPr>
          <p:spPr>
            <a:xfrm>
              <a:off x="3429000" y="61569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9" name="Oval 18"/>
            <p:cNvSpPr/>
            <p:nvPr>
              <p:custDataLst>
                <p:tags r:id="rId17"/>
              </p:custDataLst>
            </p:nvPr>
          </p:nvSpPr>
          <p:spPr>
            <a:xfrm>
              <a:off x="3794760" y="64617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0" name="Oval 19"/>
            <p:cNvSpPr/>
            <p:nvPr>
              <p:custDataLst>
                <p:tags r:id="rId18"/>
              </p:custDataLst>
            </p:nvPr>
          </p:nvSpPr>
          <p:spPr>
            <a:xfrm>
              <a:off x="4328160" y="64008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1" name="Oval 20"/>
            <p:cNvSpPr/>
            <p:nvPr>
              <p:custDataLst>
                <p:tags r:id="rId19"/>
              </p:custDataLst>
            </p:nvPr>
          </p:nvSpPr>
          <p:spPr>
            <a:xfrm>
              <a:off x="4572000" y="6096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2" name="Oval 21"/>
            <p:cNvSpPr/>
            <p:nvPr>
              <p:custDataLst>
                <p:tags r:id="rId20"/>
              </p:custDataLst>
            </p:nvPr>
          </p:nvSpPr>
          <p:spPr>
            <a:xfrm>
              <a:off x="4572000" y="5715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3" name="Oval 22"/>
            <p:cNvSpPr/>
            <p:nvPr>
              <p:custDataLst>
                <p:tags r:id="rId21"/>
              </p:custDataLst>
            </p:nvPr>
          </p:nvSpPr>
          <p:spPr>
            <a:xfrm>
              <a:off x="4328160" y="53949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grpSp>
      <p:sp>
        <p:nvSpPr>
          <p:cNvPr id="12" name="Oval 11"/>
          <p:cNvSpPr/>
          <p:nvPr>
            <p:custDataLst>
              <p:tags r:id="rId2"/>
            </p:custDataLst>
          </p:nvPr>
        </p:nvSpPr>
        <p:spPr>
          <a:xfrm>
            <a:off x="3262884" y="51663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5" name="Oval 14"/>
          <p:cNvSpPr/>
          <p:nvPr>
            <p:custDataLst>
              <p:tags r:id="rId3"/>
            </p:custDataLst>
          </p:nvPr>
        </p:nvSpPr>
        <p:spPr>
          <a:xfrm>
            <a:off x="2668524" y="6233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6" name="Right Arrow 25"/>
          <p:cNvSpPr/>
          <p:nvPr>
            <p:custDataLst>
              <p:tags r:id="rId4"/>
            </p:custDataLst>
          </p:nvPr>
        </p:nvSpPr>
        <p:spPr>
          <a:xfrm>
            <a:off x="183184" y="5997855"/>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p:graphicFrame>
        <p:nvGraphicFramePr>
          <p:cNvPr id="5" name="Table 4"/>
          <p:cNvGraphicFramePr>
            <a:graphicFrameLocks noGrp="1"/>
          </p:cNvGraphicFramePr>
          <p:nvPr>
            <p:custDataLst>
              <p:tags r:id="rId5"/>
            </p:custDataLst>
            <p:extLst>
              <p:ext uri="{D42A27DB-BD31-4B8C-83A1-F6EECF244321}">
                <p14:modId xmlns:p14="http://schemas.microsoft.com/office/powerpoint/2010/main" val="2402255347"/>
              </p:ext>
            </p:extLst>
          </p:nvPr>
        </p:nvGraphicFramePr>
        <p:xfrm>
          <a:off x="152400" y="1530200"/>
          <a:ext cx="8839200" cy="3422800"/>
        </p:xfrm>
        <a:graphic>
          <a:graphicData uri="http://schemas.openxmlformats.org/drawingml/2006/table">
            <a:tbl>
              <a:tblPr firstRow="1" bandRow="1">
                <a:tableStyleId>{5C22544A-7EE6-4342-B048-85BDC9FD1C3A}</a:tableStyleId>
              </a:tblPr>
              <a:tblGrid>
                <a:gridCol w="1752600"/>
                <a:gridCol w="2057400"/>
                <a:gridCol w="1905000"/>
                <a:gridCol w="3124200"/>
              </a:tblGrid>
              <a:tr h="381000">
                <a:tc>
                  <a:txBody>
                    <a:bodyPr/>
                    <a:lstStyle/>
                    <a:p>
                      <a:pPr marL="0" marR="0" algn="ctr">
                        <a:spcBef>
                          <a:spcPts val="0"/>
                        </a:spcBef>
                        <a:spcAft>
                          <a:spcPts val="0"/>
                        </a:spcAft>
                      </a:pPr>
                      <a:r>
                        <a:rPr lang="en-US" sz="1800" b="1" dirty="0" smtClean="0">
                          <a:effectLst/>
                          <a:latin typeface="Calibri"/>
                          <a:ea typeface="Calibri"/>
                          <a:cs typeface="Times New Roman"/>
                        </a:rPr>
                        <a:t>Radiation Type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ν</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Aspects Probed</a:t>
                      </a:r>
                      <a:endParaRPr lang="en-US" sz="1800" dirty="0">
                        <a:effectLst/>
                        <a:latin typeface="Calibri"/>
                        <a:ea typeface="Calibri"/>
                        <a:cs typeface="Times New Roman"/>
                      </a:endParaRPr>
                    </a:p>
                  </a:txBody>
                  <a:tcPr marL="68580" marR="68580" marT="0" marB="0" anchor="ctr"/>
                </a:tc>
              </a:tr>
              <a:tr h="608360">
                <a:tc>
                  <a:txBody>
                    <a:bodyPr/>
                    <a:lstStyle/>
                    <a:p>
                      <a:pPr marL="0" marR="0" algn="ctr">
                        <a:spcBef>
                          <a:spcPts val="0"/>
                        </a:spcBef>
                        <a:spcAft>
                          <a:spcPts val="0"/>
                        </a:spcAft>
                      </a:pPr>
                      <a:r>
                        <a:rPr lang="en-US" sz="1800" dirty="0">
                          <a:effectLst/>
                          <a:latin typeface="Calibri"/>
                          <a:ea typeface="Calibri"/>
                          <a:cs typeface="Times New Roman"/>
                        </a:rPr>
                        <a:t>Microwaves</a:t>
                      </a:r>
                    </a:p>
                  </a:txBody>
                  <a:tcPr marL="68580" marR="68580" marT="0" marB="0" anchor="ctr"/>
                </a:tc>
                <a:tc>
                  <a:txBody>
                    <a:bodyPr/>
                    <a:lstStyle/>
                    <a:p>
                      <a:pPr marL="0" marR="0" algn="l">
                        <a:spcBef>
                          <a:spcPts val="0"/>
                        </a:spcBef>
                        <a:spcAft>
                          <a:spcPts val="0"/>
                        </a:spcAft>
                      </a:pPr>
                      <a:r>
                        <a:rPr lang="en-US" sz="1800" dirty="0">
                          <a:effectLst/>
                          <a:latin typeface="Calibri"/>
                          <a:ea typeface="Calibri"/>
                          <a:cs typeface="Times New Roman"/>
                        </a:rPr>
                        <a:t>10</a:t>
                      </a:r>
                      <a:r>
                        <a:rPr lang="en-US" sz="1800" baseline="30000" dirty="0">
                          <a:effectLst/>
                          <a:latin typeface="Calibri"/>
                          <a:ea typeface="Calibri"/>
                          <a:cs typeface="Times New Roman"/>
                        </a:rPr>
                        <a:t>9</a:t>
                      </a:r>
                      <a:r>
                        <a:rPr lang="en-US" sz="1800" dirty="0">
                          <a:effectLst/>
                          <a:latin typeface="Calibri"/>
                          <a:ea typeface="Calibri"/>
                          <a:cs typeface="Times New Roman"/>
                        </a:rPr>
                        <a:t> – </a:t>
                      </a: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11</a:t>
                      </a:r>
                      <a:r>
                        <a:rPr lang="en-US" sz="1800" dirty="0" smtClean="0">
                          <a:effectLst/>
                          <a:latin typeface="Calibri"/>
                          <a:ea typeface="Calibri"/>
                          <a:cs typeface="Times New Roman"/>
                        </a:rPr>
                        <a:t> </a:t>
                      </a:r>
                      <a:r>
                        <a:rPr lang="en-US" sz="1800" dirty="0">
                          <a:effectLst/>
                          <a:latin typeface="Calibri"/>
                          <a:ea typeface="Calibri"/>
                          <a:cs typeface="Times New Roman"/>
                        </a:rPr>
                        <a:t>Hz</a:t>
                      </a:r>
                    </a:p>
                  </a:txBody>
                  <a:tcPr marL="68580" marR="68580" marT="0" marB="0" anchor="ctr"/>
                </a:tc>
                <a:tc>
                  <a:txBody>
                    <a:bodyPr/>
                    <a:lstStyle/>
                    <a:p>
                      <a:pPr marL="0" marR="0" algn="l">
                        <a:spcBef>
                          <a:spcPts val="0"/>
                        </a:spcBef>
                        <a:spcAft>
                          <a:spcPts val="0"/>
                        </a:spcAft>
                      </a:pPr>
                      <a:r>
                        <a:rPr lang="en-US" sz="1800">
                          <a:effectLst/>
                          <a:latin typeface="Calibri"/>
                          <a:ea typeface="Calibri"/>
                          <a:cs typeface="Times New Roman"/>
                        </a:rPr>
                        <a:t>10</a:t>
                      </a:r>
                      <a:r>
                        <a:rPr lang="en-US" sz="1800" baseline="30000">
                          <a:effectLst/>
                          <a:latin typeface="Calibri"/>
                          <a:ea typeface="Calibri"/>
                          <a:cs typeface="Times New Roman"/>
                        </a:rPr>
                        <a:t>-7</a:t>
                      </a:r>
                      <a:r>
                        <a:rPr lang="en-US" sz="1800">
                          <a:effectLst/>
                          <a:latin typeface="Calibri"/>
                          <a:ea typeface="Calibri"/>
                          <a:cs typeface="Times New Roman"/>
                        </a:rPr>
                        <a:t> – 10</a:t>
                      </a:r>
                      <a:r>
                        <a:rPr lang="en-US" sz="1800" baseline="30000">
                          <a:effectLst/>
                          <a:latin typeface="Calibri"/>
                          <a:ea typeface="Calibri"/>
                          <a:cs typeface="Times New Roman"/>
                        </a:rPr>
                        <a:t>-4</a:t>
                      </a:r>
                      <a:r>
                        <a:rPr lang="en-US" sz="1800">
                          <a:effectLst/>
                          <a:latin typeface="Calibri"/>
                          <a:ea typeface="Calibri"/>
                          <a:cs typeface="Times New Roman"/>
                        </a:rPr>
                        <a:t> MJ/mol</a:t>
                      </a:r>
                    </a:p>
                  </a:txBody>
                  <a:tcPr marL="68580" marR="68580" marT="0" marB="0" anchor="ctr"/>
                </a:tc>
                <a:tc>
                  <a:txBody>
                    <a:bodyPr/>
                    <a:lstStyle/>
                    <a:p>
                      <a:pPr marL="0" marR="0" algn="ctr">
                        <a:spcBef>
                          <a:spcPts val="0"/>
                        </a:spcBef>
                        <a:spcAft>
                          <a:spcPts val="0"/>
                        </a:spcAft>
                      </a:pPr>
                      <a:r>
                        <a:rPr lang="en-US" sz="1800">
                          <a:effectLst/>
                          <a:latin typeface="Calibri"/>
                          <a:ea typeface="Calibri"/>
                          <a:cs typeface="Times New Roman"/>
                        </a:rPr>
                        <a:t>Molecular rotations</a:t>
                      </a:r>
                    </a:p>
                  </a:txBody>
                  <a:tcPr marL="68580" marR="68580" marT="0" marB="0" anchor="ctr"/>
                </a:tc>
              </a:tr>
              <a:tr h="608360">
                <a:tc>
                  <a:txBody>
                    <a:bodyPr/>
                    <a:lstStyle/>
                    <a:p>
                      <a:pPr marL="0" marR="0" algn="ctr">
                        <a:spcBef>
                          <a:spcPts val="0"/>
                        </a:spcBef>
                        <a:spcAft>
                          <a:spcPts val="0"/>
                        </a:spcAft>
                      </a:pPr>
                      <a:r>
                        <a:rPr lang="en-US" sz="1800">
                          <a:effectLst/>
                          <a:latin typeface="Calibri"/>
                          <a:ea typeface="Calibri"/>
                          <a:cs typeface="Times New Roman"/>
                        </a:rPr>
                        <a:t>Infrared (IR)</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11</a:t>
                      </a:r>
                      <a:r>
                        <a:rPr lang="en-US" sz="1800" dirty="0" smtClean="0">
                          <a:effectLst/>
                          <a:latin typeface="Calibri"/>
                          <a:ea typeface="Calibri"/>
                          <a:cs typeface="Times New Roman"/>
                        </a:rPr>
                        <a:t> </a:t>
                      </a:r>
                      <a:r>
                        <a:rPr lang="en-US" sz="1800" dirty="0">
                          <a:effectLst/>
                          <a:latin typeface="Calibri"/>
                          <a:ea typeface="Calibri"/>
                          <a:cs typeface="Times New Roman"/>
                        </a:rPr>
                        <a:t>– 10</a:t>
                      </a:r>
                      <a:r>
                        <a:rPr lang="en-US" sz="1800" baseline="30000" dirty="0">
                          <a:effectLst/>
                          <a:latin typeface="Calibri"/>
                          <a:ea typeface="Calibri"/>
                          <a:cs typeface="Times New Roman"/>
                        </a:rPr>
                        <a:t>14</a:t>
                      </a:r>
                      <a:r>
                        <a:rPr lang="en-US" sz="1800" dirty="0">
                          <a:effectLst/>
                          <a:latin typeface="Calibri"/>
                          <a:ea typeface="Calibri"/>
                          <a:cs typeface="Times New Roman"/>
                        </a:rPr>
                        <a:t> Hz</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-4</a:t>
                      </a:r>
                      <a:r>
                        <a:rPr lang="en-US" sz="1800" dirty="0" smtClean="0">
                          <a:effectLst/>
                          <a:latin typeface="Calibri"/>
                          <a:ea typeface="Calibri"/>
                          <a:cs typeface="Times New Roman"/>
                        </a:rPr>
                        <a:t> – 10</a:t>
                      </a:r>
                      <a:r>
                        <a:rPr lang="en-US" sz="1800" baseline="30000" dirty="0" smtClean="0">
                          <a:effectLst/>
                          <a:latin typeface="Calibri"/>
                          <a:ea typeface="Calibri"/>
                          <a:cs typeface="Times New Roman"/>
                        </a:rPr>
                        <a:t>-1</a:t>
                      </a:r>
                      <a:r>
                        <a:rPr lang="en-US" sz="1800" dirty="0" smtClean="0">
                          <a:effectLst/>
                          <a:latin typeface="Calibri"/>
                          <a:ea typeface="Calibri"/>
                          <a:cs typeface="Times New Roman"/>
                        </a:rPr>
                        <a:t> MJ/</a:t>
                      </a:r>
                      <a:r>
                        <a:rPr lang="en-US" sz="1800" dirty="0" err="1" smtClean="0">
                          <a:effectLst/>
                          <a:latin typeface="Calibri"/>
                          <a:ea typeface="Calibri"/>
                          <a:cs typeface="Times New Roman"/>
                        </a:rPr>
                        <a:t>mol</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Times New Roman"/>
                        </a:rPr>
                        <a:t>Molecular vibrations</a:t>
                      </a:r>
                    </a:p>
                  </a:txBody>
                  <a:tcPr marL="68580" marR="68580" marT="0" marB="0" anchor="ctr"/>
                </a:tc>
              </a:tr>
              <a:tr h="608360">
                <a:tc>
                  <a:txBody>
                    <a:bodyPr/>
                    <a:lstStyle/>
                    <a:p>
                      <a:pPr marL="0" marR="0" algn="ctr">
                        <a:spcBef>
                          <a:spcPts val="0"/>
                        </a:spcBef>
                        <a:spcAft>
                          <a:spcPts val="0"/>
                        </a:spcAft>
                      </a:pPr>
                      <a:r>
                        <a:rPr lang="en-US" sz="1800" dirty="0">
                          <a:effectLst/>
                          <a:latin typeface="Calibri"/>
                          <a:ea typeface="Calibri"/>
                          <a:cs typeface="Times New Roman"/>
                        </a:rPr>
                        <a:t>Visible (ROYGBV)</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4x10</a:t>
                      </a:r>
                      <a:r>
                        <a:rPr lang="en-US" sz="1800" baseline="30000" dirty="0" smtClean="0">
                          <a:effectLst/>
                          <a:latin typeface="Calibri"/>
                          <a:ea typeface="Calibri"/>
                          <a:cs typeface="Times New Roman"/>
                        </a:rPr>
                        <a:t>14</a:t>
                      </a:r>
                      <a:r>
                        <a:rPr lang="en-US" sz="1800" dirty="0" smtClean="0">
                          <a:effectLst/>
                          <a:latin typeface="Calibri"/>
                          <a:ea typeface="Calibri"/>
                          <a:cs typeface="Times New Roman"/>
                        </a:rPr>
                        <a:t> </a:t>
                      </a:r>
                      <a:r>
                        <a:rPr lang="en-US" sz="1800" dirty="0">
                          <a:effectLst/>
                          <a:latin typeface="Calibri"/>
                          <a:ea typeface="Calibri"/>
                          <a:cs typeface="Times New Roman"/>
                        </a:rPr>
                        <a:t>– </a:t>
                      </a:r>
                      <a:r>
                        <a:rPr lang="en-US" sz="1800" dirty="0" smtClean="0">
                          <a:effectLst/>
                          <a:latin typeface="Calibri"/>
                          <a:ea typeface="Calibri"/>
                          <a:cs typeface="Times New Roman"/>
                        </a:rPr>
                        <a:t>7.5x10</a:t>
                      </a:r>
                      <a:r>
                        <a:rPr lang="en-US" sz="1800" baseline="30000" dirty="0" smtClean="0">
                          <a:effectLst/>
                          <a:latin typeface="Calibri"/>
                          <a:ea typeface="Calibri"/>
                          <a:cs typeface="Times New Roman"/>
                        </a:rPr>
                        <a:t>14</a:t>
                      </a:r>
                      <a:r>
                        <a:rPr lang="en-US" sz="1800" dirty="0" smtClean="0">
                          <a:effectLst/>
                          <a:latin typeface="Calibri"/>
                          <a:ea typeface="Calibri"/>
                          <a:cs typeface="Times New Roman"/>
                        </a:rPr>
                        <a:t> </a:t>
                      </a:r>
                      <a:r>
                        <a:rPr lang="en-US" sz="1800" dirty="0">
                          <a:effectLst/>
                          <a:latin typeface="Calibri"/>
                          <a:ea typeface="Calibri"/>
                          <a:cs typeface="Times New Roman"/>
                        </a:rPr>
                        <a:t>Hz</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0.2 </a:t>
                      </a:r>
                      <a:r>
                        <a:rPr lang="en-US" sz="1800" dirty="0">
                          <a:effectLst/>
                          <a:latin typeface="Calibri"/>
                          <a:ea typeface="Calibri"/>
                          <a:cs typeface="Times New Roman"/>
                        </a:rPr>
                        <a:t>- </a:t>
                      </a:r>
                      <a:r>
                        <a:rPr lang="en-US" sz="1800" dirty="0" smtClean="0">
                          <a:effectLst/>
                          <a:latin typeface="Calibri"/>
                          <a:ea typeface="Calibri"/>
                          <a:cs typeface="Times New Roman"/>
                        </a:rPr>
                        <a:t>0.3 </a:t>
                      </a:r>
                      <a:r>
                        <a:rPr lang="en-US" sz="1800" dirty="0">
                          <a:effectLst/>
                          <a:latin typeface="Calibri"/>
                          <a:ea typeface="Calibri"/>
                          <a:cs typeface="Times New Roman"/>
                        </a:rPr>
                        <a:t>MJ/</a:t>
                      </a:r>
                      <a:r>
                        <a:rPr lang="en-US" sz="1800" dirty="0" err="1">
                          <a:effectLst/>
                          <a:latin typeface="Calibri"/>
                          <a:ea typeface="Calibri"/>
                          <a:cs typeface="Times New Roman"/>
                        </a:rPr>
                        <a:t>mol</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Times New Roman"/>
                        </a:rPr>
                        <a:t>Valence electron transitions in atoms and molecules</a:t>
                      </a:r>
                    </a:p>
                  </a:txBody>
                  <a:tcPr marL="68580" marR="68580" marT="0" marB="0" anchor="ctr"/>
                </a:tc>
              </a:tr>
              <a:tr h="608360">
                <a:tc>
                  <a:txBody>
                    <a:bodyPr/>
                    <a:lstStyle/>
                    <a:p>
                      <a:pPr marL="0" marR="0" algn="ctr">
                        <a:spcBef>
                          <a:spcPts val="0"/>
                        </a:spcBef>
                        <a:spcAft>
                          <a:spcPts val="0"/>
                        </a:spcAft>
                      </a:pPr>
                      <a:r>
                        <a:rPr lang="en-US" sz="1800">
                          <a:effectLst/>
                          <a:latin typeface="Calibri"/>
                          <a:ea typeface="Calibri"/>
                          <a:cs typeface="Times New Roman"/>
                        </a:rPr>
                        <a:t>Ultraviolet (UV)</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14</a:t>
                      </a:r>
                      <a:r>
                        <a:rPr lang="en-US" sz="1800" dirty="0" smtClean="0">
                          <a:effectLst/>
                          <a:latin typeface="Calibri"/>
                          <a:ea typeface="Calibri"/>
                          <a:cs typeface="Times New Roman"/>
                        </a:rPr>
                        <a:t> </a:t>
                      </a:r>
                      <a:r>
                        <a:rPr lang="en-US" sz="1800" dirty="0">
                          <a:effectLst/>
                          <a:latin typeface="Calibri"/>
                          <a:ea typeface="Calibri"/>
                          <a:cs typeface="Times New Roman"/>
                        </a:rPr>
                        <a:t>– </a:t>
                      </a: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16</a:t>
                      </a:r>
                      <a:r>
                        <a:rPr lang="en-US" sz="1800" dirty="0" smtClean="0">
                          <a:effectLst/>
                          <a:latin typeface="Calibri"/>
                          <a:ea typeface="Calibri"/>
                          <a:cs typeface="Times New Roman"/>
                        </a:rPr>
                        <a:t> </a:t>
                      </a:r>
                      <a:r>
                        <a:rPr lang="en-US" sz="1800" dirty="0">
                          <a:effectLst/>
                          <a:latin typeface="Calibri"/>
                          <a:ea typeface="Calibri"/>
                          <a:cs typeface="Times New Roman"/>
                        </a:rPr>
                        <a:t>Hz</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0.3 </a:t>
                      </a:r>
                      <a:r>
                        <a:rPr lang="en-US" sz="1800" dirty="0">
                          <a:effectLst/>
                          <a:latin typeface="Calibri"/>
                          <a:ea typeface="Calibri"/>
                          <a:cs typeface="Times New Roman"/>
                        </a:rPr>
                        <a:t>– 100 MJ/</a:t>
                      </a:r>
                      <a:r>
                        <a:rPr lang="en-US" sz="1800" dirty="0" err="1">
                          <a:effectLst/>
                          <a:latin typeface="Calibri"/>
                          <a:ea typeface="Calibri"/>
                          <a:cs typeface="Times New Roman"/>
                        </a:rPr>
                        <a:t>mol</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Times New Roman"/>
                        </a:rPr>
                        <a:t>Valence electron transitions in atoms and molecules</a:t>
                      </a:r>
                    </a:p>
                  </a:txBody>
                  <a:tcPr marL="68580" marR="68580" marT="0" marB="0" anchor="ctr"/>
                </a:tc>
              </a:tr>
              <a:tr h="608360">
                <a:tc>
                  <a:txBody>
                    <a:bodyPr/>
                    <a:lstStyle/>
                    <a:p>
                      <a:pPr marL="0" marR="0" algn="ctr">
                        <a:spcBef>
                          <a:spcPts val="0"/>
                        </a:spcBef>
                        <a:spcAft>
                          <a:spcPts val="0"/>
                        </a:spcAft>
                      </a:pPr>
                      <a:r>
                        <a:rPr lang="en-US" sz="1800" dirty="0">
                          <a:effectLst/>
                          <a:latin typeface="Calibri"/>
                          <a:ea typeface="Calibri"/>
                          <a:cs typeface="Times New Roman"/>
                        </a:rPr>
                        <a:t>X-ray</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16</a:t>
                      </a:r>
                      <a:r>
                        <a:rPr lang="en-US" sz="1800" dirty="0" smtClean="0">
                          <a:effectLst/>
                          <a:latin typeface="Calibri"/>
                          <a:ea typeface="Calibri"/>
                          <a:cs typeface="Times New Roman"/>
                        </a:rPr>
                        <a:t> </a:t>
                      </a:r>
                      <a:r>
                        <a:rPr lang="en-US" sz="1800" dirty="0">
                          <a:effectLst/>
                          <a:latin typeface="Calibri"/>
                          <a:ea typeface="Calibri"/>
                          <a:cs typeface="Times New Roman"/>
                        </a:rPr>
                        <a:t>– </a:t>
                      </a: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19</a:t>
                      </a:r>
                      <a:r>
                        <a:rPr lang="en-US" sz="1800" dirty="0" smtClean="0">
                          <a:effectLst/>
                          <a:latin typeface="Calibri"/>
                          <a:ea typeface="Calibri"/>
                          <a:cs typeface="Times New Roman"/>
                        </a:rPr>
                        <a:t> </a:t>
                      </a:r>
                      <a:r>
                        <a:rPr lang="en-US" sz="1800" dirty="0">
                          <a:effectLst/>
                          <a:latin typeface="Calibri"/>
                          <a:ea typeface="Calibri"/>
                          <a:cs typeface="Times New Roman"/>
                        </a:rPr>
                        <a:t>Hz</a:t>
                      </a:r>
                    </a:p>
                  </a:txBody>
                  <a:tcPr marL="68580" marR="68580" marT="0" marB="0" anchor="ctr"/>
                </a:tc>
                <a:tc>
                  <a:txBody>
                    <a:bodyPr/>
                    <a:lstStyle/>
                    <a:p>
                      <a:pPr marL="0" marR="0" algn="l">
                        <a:spcBef>
                          <a:spcPts val="0"/>
                        </a:spcBef>
                        <a:spcAft>
                          <a:spcPts val="0"/>
                        </a:spcAft>
                      </a:pPr>
                      <a:r>
                        <a:rPr lang="en-US" sz="1800" dirty="0">
                          <a:effectLst/>
                          <a:latin typeface="Calibri"/>
                          <a:ea typeface="Calibri"/>
                          <a:cs typeface="Times New Roman"/>
                        </a:rPr>
                        <a:t>10</a:t>
                      </a:r>
                      <a:r>
                        <a:rPr lang="en-US" sz="1800" baseline="30000" dirty="0">
                          <a:effectLst/>
                          <a:latin typeface="Calibri"/>
                          <a:ea typeface="Calibri"/>
                          <a:cs typeface="Times New Roman"/>
                        </a:rPr>
                        <a:t>2</a:t>
                      </a:r>
                      <a:r>
                        <a:rPr lang="en-US" sz="1800" dirty="0">
                          <a:effectLst/>
                          <a:latin typeface="Calibri"/>
                          <a:ea typeface="Calibri"/>
                          <a:cs typeface="Times New Roman"/>
                        </a:rPr>
                        <a:t> – 10</a:t>
                      </a:r>
                      <a:r>
                        <a:rPr lang="en-US" sz="1800" baseline="30000" dirty="0">
                          <a:effectLst/>
                          <a:latin typeface="Calibri"/>
                          <a:ea typeface="Calibri"/>
                          <a:cs typeface="Times New Roman"/>
                        </a:rPr>
                        <a:t>5</a:t>
                      </a:r>
                      <a:r>
                        <a:rPr lang="en-US" sz="1800" dirty="0">
                          <a:effectLst/>
                          <a:latin typeface="Calibri"/>
                          <a:ea typeface="Calibri"/>
                          <a:cs typeface="Times New Roman"/>
                        </a:rPr>
                        <a:t> MJ/</a:t>
                      </a:r>
                      <a:r>
                        <a:rPr lang="en-US" sz="1800" dirty="0" err="1">
                          <a:effectLst/>
                          <a:latin typeface="Calibri"/>
                          <a:ea typeface="Calibri"/>
                          <a:cs typeface="Times New Roman"/>
                        </a:rPr>
                        <a:t>mol</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Times New Roman"/>
                        </a:rPr>
                        <a:t>Core electron transitions in atoms</a:t>
                      </a:r>
                    </a:p>
                  </a:txBody>
                  <a:tcPr marL="68580" marR="68580" marT="0" marB="0" anchor="ctr"/>
                </a:tc>
              </a:tr>
            </a:tbl>
          </a:graphicData>
        </a:graphic>
      </p:graphicFrame>
      <p:sp>
        <p:nvSpPr>
          <p:cNvPr id="13" name="Right Arrow 12"/>
          <p:cNvSpPr/>
          <p:nvPr>
            <p:custDataLst>
              <p:tags r:id="rId6"/>
            </p:custDataLst>
          </p:nvPr>
        </p:nvSpPr>
        <p:spPr>
          <a:xfrm>
            <a:off x="795528" y="4907280"/>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mc:AlternateContent xmlns:mc="http://schemas.openxmlformats.org/markup-compatibility/2006" xmlns:a14="http://schemas.microsoft.com/office/drawing/2010/main">
        <mc:Choice Requires="a14">
          <p:sp>
            <p:nvSpPr>
              <p:cNvPr id="28" name="TextBox 27"/>
              <p:cNvSpPr txBox="1"/>
              <p:nvPr/>
            </p:nvSpPr>
            <p:spPr>
              <a:xfrm>
                <a:off x="4191000" y="5105400"/>
                <a:ext cx="3657600" cy="1569660"/>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a:rPr lang="en-US" sz="3200" b="1" i="1" smtClean="0">
                          <a:latin typeface="Cambria Math"/>
                        </a:rPr>
                        <m:t>𝑬</m:t>
                      </m:r>
                      <m:r>
                        <a:rPr lang="en-US" sz="3200" b="1" i="1" smtClean="0">
                          <a:latin typeface="Cambria Math"/>
                        </a:rPr>
                        <m:t>=</m:t>
                      </m:r>
                      <m:r>
                        <a:rPr lang="en-US" sz="3200" b="1" i="1" smtClean="0">
                          <a:latin typeface="Cambria Math"/>
                        </a:rPr>
                        <m:t>𝒉</m:t>
                      </m:r>
                      <m:r>
                        <a:rPr lang="en-US" sz="3200" b="1" i="1" smtClean="0">
                          <a:latin typeface="Cambria Math"/>
                          <a:ea typeface="Cambria Math"/>
                        </a:rPr>
                        <m:t>𝝂</m:t>
                      </m:r>
                    </m:oMath>
                  </m:oMathPara>
                </a14:m>
                <a:endParaRPr lang="en-US" sz="3200" b="1" dirty="0" smtClean="0"/>
              </a:p>
              <a:p>
                <a:r>
                  <a:rPr lang="en-US" sz="3200" b="1" dirty="0" smtClean="0"/>
                  <a:t>IE</a:t>
                </a:r>
                <a:r>
                  <a:rPr lang="en-US" sz="3200" b="1" baseline="-25000" dirty="0" smtClean="0"/>
                  <a:t>1</a:t>
                </a:r>
                <a:r>
                  <a:rPr lang="en-US" sz="3200" b="1" dirty="0" smtClean="0"/>
                  <a:t> = 495 kJ/</a:t>
                </a:r>
                <a:r>
                  <a:rPr lang="en-US" sz="3200" b="1" dirty="0" err="1" smtClean="0"/>
                  <a:t>mol</a:t>
                </a:r>
                <a:endParaRPr lang="en-US" sz="3200" b="1" dirty="0" smtClean="0"/>
              </a:p>
              <a:p>
                <a:r>
                  <a:rPr lang="en-US" sz="3200" b="1" dirty="0" smtClean="0"/>
                  <a:t>IE</a:t>
                </a:r>
                <a:r>
                  <a:rPr lang="en-US" sz="3200" b="1" baseline="-25000" dirty="0" smtClean="0"/>
                  <a:t>1</a:t>
                </a:r>
                <a:r>
                  <a:rPr lang="en-US" sz="3200" b="1" dirty="0" smtClean="0"/>
                  <a:t> = 0.495 MJ/</a:t>
                </a:r>
                <a:r>
                  <a:rPr lang="en-US" sz="3200" b="1" dirty="0" err="1" smtClean="0"/>
                  <a:t>mol</a:t>
                </a:r>
                <a:endParaRPr lang="en-US" sz="3200" b="1" dirty="0"/>
              </a:p>
            </p:txBody>
          </p:sp>
        </mc:Choice>
        <mc:Fallback xmlns="">
          <p:sp>
            <p:nvSpPr>
              <p:cNvPr id="28" name="TextBox 27"/>
              <p:cNvSpPr txBox="1">
                <a:spLocks noRot="1" noChangeAspect="1" noMove="1" noResize="1" noEditPoints="1" noAdjustHandles="1" noChangeArrowheads="1" noChangeShapeType="1" noTextEdit="1"/>
              </p:cNvSpPr>
              <p:nvPr>
                <p:custDataLst>
                  <p:tags r:id="rId27"/>
                </p:custDataLst>
              </p:nvPr>
            </p:nvSpPr>
            <p:spPr>
              <a:xfrm>
                <a:off x="4191000" y="5105400"/>
                <a:ext cx="3657600" cy="1569660"/>
              </a:xfrm>
              <a:prstGeom prst="rect">
                <a:avLst/>
              </a:prstGeom>
              <a:blipFill rotWithShape="1">
                <a:blip r:embed="rId28" cstate="print"/>
                <a:stretch>
                  <a:fillRect l="-4333" b="-11673"/>
                </a:stretch>
              </a:blipFill>
            </p:spPr>
            <p:txBody>
              <a:bodyPr/>
              <a:lstStyle/>
              <a:p>
                <a:r>
                  <a:rPr lang="en-US">
                    <a:noFill/>
                  </a:rPr>
                  <a:t> </a:t>
                </a:r>
              </a:p>
            </p:txBody>
          </p:sp>
        </mc:Fallback>
      </mc:AlternateContent>
      <p:sp>
        <p:nvSpPr>
          <p:cNvPr id="29" name="Rounded Rectangle 28"/>
          <p:cNvSpPr/>
          <p:nvPr>
            <p:custDataLst>
              <p:tags r:id="rId7"/>
            </p:custDataLst>
          </p:nvPr>
        </p:nvSpPr>
        <p:spPr>
          <a:xfrm>
            <a:off x="167792" y="3733800"/>
            <a:ext cx="8808416" cy="6096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4"/>
          <p:cNvSpPr>
            <a:spLocks noGrp="1"/>
          </p:cNvSpPr>
          <p:nvPr>
            <p:ph type="title"/>
            <p:custDataLst>
              <p:tags r:id="rId8"/>
            </p:custDataLst>
          </p:nvPr>
        </p:nvSpPr>
        <p:spPr/>
        <p:txBody>
          <a:bodyPr>
            <a:normAutofit/>
          </a:bodyPr>
          <a:lstStyle/>
          <a:p>
            <a:r>
              <a:rPr lang="en-US" dirty="0" smtClean="0"/>
              <a:t>How do we probe further into the atom?</a:t>
            </a:r>
            <a:endParaRPr lang="en-US" dirty="0"/>
          </a:p>
        </p:txBody>
      </p:sp>
    </p:spTree>
    <p:custDataLst>
      <p:tags r:id="rId1"/>
    </p:custDataLst>
    <p:extLst>
      <p:ext uri="{BB962C8B-B14F-4D97-AF65-F5344CB8AC3E}">
        <p14:creationId xmlns:p14="http://schemas.microsoft.com/office/powerpoint/2010/main" val="216511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par>
                          <p:cTn id="26" fill="hold">
                            <p:stCondLst>
                              <p:cond delay="1000"/>
                            </p:stCondLst>
                            <p:childTnLst>
                              <p:par>
                                <p:cTn id="27" presetID="22" presetClass="exit" presetSubtype="8" fill="hold" grpId="1" nodeType="afterEffect">
                                  <p:stCondLst>
                                    <p:cond delay="0"/>
                                  </p:stCondLst>
                                  <p:childTnLst>
                                    <p:animEffect transition="out" filter="wipe(left)">
                                      <p:cBhvr>
                                        <p:cTn id="28" dur="1000"/>
                                        <p:tgtEl>
                                          <p:spTgt spid="13"/>
                                        </p:tgtEl>
                                      </p:cBhvr>
                                    </p:animEffect>
                                    <p:set>
                                      <p:cBhvr>
                                        <p:cTn id="29" dur="1" fill="hold">
                                          <p:stCondLst>
                                            <p:cond delay="999"/>
                                          </p:stCondLst>
                                        </p:cTn>
                                        <p:tgtEl>
                                          <p:spTgt spid="13"/>
                                        </p:tgtEl>
                                        <p:attrNameLst>
                                          <p:attrName>style.visibility</p:attrName>
                                        </p:attrNameLst>
                                      </p:cBhvr>
                                      <p:to>
                                        <p:strVal val="hidden"/>
                                      </p:to>
                                    </p:set>
                                  </p:childTnLst>
                                </p:cTn>
                              </p:par>
                            </p:childTnLst>
                          </p:cTn>
                        </p:par>
                        <p:par>
                          <p:cTn id="30" fill="hold">
                            <p:stCondLst>
                              <p:cond delay="2000"/>
                            </p:stCondLst>
                            <p:childTnLst>
                              <p:par>
                                <p:cTn id="31" presetID="56" presetClass="path" presetSubtype="0" accel="50000" decel="50000" fill="hold" grpId="1" nodeType="afterEffect">
                                  <p:stCondLst>
                                    <p:cond delay="0"/>
                                  </p:stCondLst>
                                  <p:childTnLst>
                                    <p:animMotion origin="layout" path="M 0 0 L 0.25 -0.25 E" pathEditMode="relative" ptsTypes="">
                                      <p:cBhvr>
                                        <p:cTn id="32" dur="2000" fill="hold"/>
                                        <p:tgtEl>
                                          <p:spTgt spid="12"/>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1000"/>
                                        <p:tgtEl>
                                          <p:spTgt spid="26"/>
                                        </p:tgtEl>
                                      </p:cBhvr>
                                    </p:animEffect>
                                  </p:childTnLst>
                                </p:cTn>
                              </p:par>
                            </p:childTnLst>
                          </p:cTn>
                        </p:par>
                        <p:par>
                          <p:cTn id="53" fill="hold">
                            <p:stCondLst>
                              <p:cond delay="1000"/>
                            </p:stCondLst>
                            <p:childTnLst>
                              <p:par>
                                <p:cTn id="54" presetID="22" presetClass="exit" presetSubtype="8" fill="hold" grpId="1" nodeType="afterEffect">
                                  <p:stCondLst>
                                    <p:cond delay="0"/>
                                  </p:stCondLst>
                                  <p:childTnLst>
                                    <p:animEffect transition="out" filter="wipe(left)">
                                      <p:cBhvr>
                                        <p:cTn id="55" dur="1000"/>
                                        <p:tgtEl>
                                          <p:spTgt spid="26"/>
                                        </p:tgtEl>
                                      </p:cBhvr>
                                    </p:animEffect>
                                    <p:set>
                                      <p:cBhvr>
                                        <p:cTn id="56" dur="1" fill="hold">
                                          <p:stCondLst>
                                            <p:cond delay="999"/>
                                          </p:stCondLst>
                                        </p:cTn>
                                        <p:tgtEl>
                                          <p:spTgt spid="26"/>
                                        </p:tgtEl>
                                        <p:attrNameLst>
                                          <p:attrName>style.visibility</p:attrName>
                                        </p:attrNameLst>
                                      </p:cBhvr>
                                      <p:to>
                                        <p:strVal val="hidden"/>
                                      </p:to>
                                    </p:set>
                                  </p:childTnLst>
                                </p:cTn>
                              </p:par>
                            </p:childTnLst>
                          </p:cTn>
                        </p:par>
                        <p:par>
                          <p:cTn id="57" fill="hold">
                            <p:stCondLst>
                              <p:cond delay="2000"/>
                            </p:stCondLst>
                            <p:childTnLst>
                              <p:par>
                                <p:cTn id="58" presetID="56" presetClass="path" presetSubtype="0" accel="50000" decel="50000" fill="hold" grpId="1" nodeType="afterEffect">
                                  <p:stCondLst>
                                    <p:cond delay="0"/>
                                  </p:stCondLst>
                                  <p:childTnLst>
                                    <p:animMotion origin="layout" path="M 0 0 L 0.25 -0.25 E" pathEditMode="relative" ptsTypes="">
                                      <p:cBhvr>
                                        <p:cTn id="59"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2" grpId="1" animBg="1"/>
      <p:bldP spid="15" grpId="0" animBg="1"/>
      <p:bldP spid="15" grpId="1" animBg="1"/>
      <p:bldP spid="26" grpId="0" animBg="1"/>
      <p:bldP spid="26" grpId="1" animBg="1"/>
      <p:bldP spid="13" grpId="0" animBg="1"/>
      <p:bldP spid="13" grpId="1" animBg="1"/>
      <p:bldP spid="28" grpId="0" animBg="1"/>
      <p:bldP spid="28" grpId="1"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994"/>
  <p:tag name="MMPROD_88665PHOTO" val=""/>
  <p:tag name="MMPROD_88665LOGO" val=""/>
  <p:tag name="MMPROD_75369PHOTO" val="/9j/4AAQSkZJRgABAQAAAQABAAD/2wBDAAMCAgMCAgMDAwMEAwMEBQgFBQQEBQoHBwYIDAoMDAsKCwsNDhIQDQ4RDgsLEBYQERMUFRUVDA8XGBYUGBIUFRT/2wBDAQMEBAUEBQkFBQkUDQsNFBQUFBQUFBQUFBQUFBQUFBQUFBQUFBQUFBQUFBQUFBQUFBQUFBQUFBQUFBQUFBQUFBT/wAARCAIwAc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n9lFP2U9Er0zkGRQ/NVhEp6JUqQ/NQARJVuJNlJFDsqbZtoAZRs20M+yms9ADt9NfpTN9Nd9lACb9lVbq5/u06V/7tVZXoArv0qGV6e7/ACVSlmpoAlmqF3+SonemPNWiRncfv+emM6J92oneq8s2yrM2yw71Xeaq7XNRPNTsBa3/AD0VVimqwj0mgTB/kqo9W5X+Wqi/PLUrRFtEsH3afsqZE2UO+yud6mokSbKm37Kr+d89OrM2WxNvWkqD5qej7G+WpKJP46mRKY/3Kilm+b5aAehb+4vy1Xd9lD/J/FVSe5+X5aq1gWpdim30+WbYtY6XjJT4pmetktDNtollm/u1XZ99P2CmN/s0RjchysDfJ92rdrN9mX5vkqvFRdP/AHa19jcz9ryq5oT3O9Koyzfw02J/lqFk+euynBRR51Wo5sbsFSolMp9bmJYRNlWE+5VdKsL/ALNZ3NUixEny1bi+T5arp/qzViJKybNkkWoqmTpTE+Sn7xWBslYdTX6UzfRQMKZs/u0+np8lTcqwRJsp1FGz+FazbNBqdKNg/wBmnomynf8AAakotVMiUIlW4k+WgAiSrCJsqFPkqZOlADkehn2UIlH8FAEVM2VY2U2V1SgCu/yVXlm/u06WaqVw9AA0zVXlmpkr1SlmqktRN2HyvVGV6m86q79K0SsZXGPNVd3p7vsqpLNsqiR7TbKqS3O+mPN81RPVJEXHfx1MibKrpVjf8lAw+4tPR6YlMb/ZoHsWHogTZTUSrUSbKxnsaxd2Rb2/hoqWXalUnmrA1SuPbalOimqlLN/tVLZutQaLQ00TZR8v36ry3Oz5aiWbe1TY0ukaCPvplw6ony1SluVhSq/2zfU7MzdS5dab5KpSvTPtOynp/qzXTF8xCdgRPkp2/Ym2n7Ni1X2Mj10pIxcmi7F89PZNlVFm2fKtNlm/vNVLRmUrtAz7HpF+/UCuz/d+T/fqVElStua5z2LH3KfvWq6vvepUSqvcz5RjpT0SnolJ/HRzjUO49KsRVXq3bpSuXYuxfdq5H9yq8VSI9YPU2RY30+ok6VYiSgYyn7BUuymbKkoip6dKciVNFDWbNUQolTIlO2U/ZUMsZspuwf3asJDRsFICwnSrEX3PlqunSrsW1EoAekNS7Ni0yKn0AM3/AN2ihvkqJ3oAllm2fLVKV6ZLNUDTf8AoASV6pSvsp8r1RleqAJ5vkrNlm+anXE3/AACqr9K2S0OdssbxULPsWomfYtVJZqoVyxK/y1SuHolmqpLNQkQ2D0JRFTW/2asSXUnX79H8dNi+ShX2NUFIsJDRs2VTvdbisE/eSqlcnqXjZU3+XuesJ1oQ3Z1ww857I71JlSpJb+C2T5pVTbXimr+Nrzb+7byq5y68T3My/NcslcU8WnsjuhgmtWz3C88W2cO/y2V6wZfHP8Mdr/49XjTX6u3zStL/AMCqJnb/AJZyyJ/wKuX6xI6Vh0loexP4qvH+b+z22f7DUQePLa2bbceZbp/trXi7Xl5C3y3Mqf8AAqfb6rL5vlXjb1b+On7Z9Bex7nrt18TrGGXbbszvSt4t1V1SeGz2Rf3/AL1eWWs2x0njVfvfNXQaX4kbTb1F3eVat96L+BaFUctDCUOXZHc2HjmC5uPIul+zv/frfW8XbujZa838RwwbUlj2o7L83+1VfRPFq/ZdsjeU8fyb6FLuc8qd9UeoLeL/ABfLurXt33qm6vJV8bReajLL8i/360U+Iqp+9WVdlb06qW4/YyPWtkUMTyyMqf3v9mufuteWb5bNd6f33+VK801T4kLqS+VNLst1/gi/iaq9v4qnufu7kRfup/droeJiCwz6npaTXM3/AC3VE/2FqFftLvuW5Vk/264KLW50TdJKyfL/AHqYnieW2t2ZWZ/9is3XRosO7HocV/PC21ovN/20qwmpbPvfJXn9h4zlh/i2f7D1sW/i2CaVNyq7/wB9KpYldyXhX2OzivFdNytVpLn/AGa52wv7ab7s+zdWrsX+9/3xXRGrzHNKil0LqzL/AA1Kv36oRIyfw1atbxfN27q2UjGULLQvRJVtE2VWV1/4HViKtTmsTI9TRVCif8Aq1ElQ2XZliJKtxJTIqt26VLZql3GeTso8mreyjZsrE0K6Q1KsOynpUqJUgRJDT06VLspnk0FETf8AoNM2tVjZTdgqACKrEVUYnq9Bt2VYFqL5FprP/dqFn/4BTUegCV3qvK+xKkZ9i1QlmoAbK/zVXleh+lQvTQDZXqjLVh6ry1a3M3sUpdtVH+SrcqbKifpWqMmV36VSuKty1Tb+7TMyDmmOlWHh2fNUK/O3y/JVbAo3Gomypdiou6Sq9/fwabFukf5/4Urz/wAS+Kp3XbI3lRf3E+/XJVxMaXqd9HCzqtHW6p4wsdN3rGyyv/cSuL1Tx/fXLOsbLbxVx17rHnfLH8iVlS38Cfxb68meJqVH2Pap4WnS9TauvEMrs/71nrNuNYuXZlX5Kz/7V3p+7ipn2/5tu3Y9YWbOjmS2Lb3M7/6ymPu/uq6Ufwoy/JVtLbfs2rsqSbmekMUzbdrRPTvJls/vfOn9+rd/prJsZfv/AH0q7YItza+U339tJ26CsVrdFufvfw1Hcabsfyv4P4a07Wwb5Nq1pJYK7LuX5JV+X/ZakmPkOStbaW2leL+Bq07qwZLDzf7vyb62v7N+07/l2SwferQ0vTfOgltpl/1i/LT5rC9mcvealLcokS/Jt/jrL+xslx825ErrLLQfn/eK3ys/yU3VNN+XdGvzsvy1XNclUjl/JZ2TbUqWDPPtm+5/6DXW2+jxWdk7fK7xKm7/AHqm0TQftku2RPnb56jmuaKmcrBoOxXaT7lI9nL5qLGrJ8u/5K6WWz+/F/yyVqvX9nBYKir99qOZj9mcotgyLtk+/wDcpl/NLZttX7//AKDW81nsuItv+/WVfvFbXHzfO7Lv31SYONjLihR/mkvJUepoEvLP5llX/fqW1Tzv4dj1t2ttBbLtuGV//ZaDKz6DLDxJcum2Ta+2uw0TxIz7It3/AH38tcr/AGVFudoV3p/cpYtNk83938if3H++taRnyvcTin0PWbC/Z/u/OlXmtlm+98j15jpOvXNmyRM3yL91/wC7Xo2iakuq2u7bsZf7lehRrc2jPOr0barYtWDtDL5E33/4f9qt6KH+7XP3+5ET7yOvzq9bWh3639qjbdj/AMSf3XrsjUuefOm1qaEUPyVbt7ZqZbpWxYQrTbEo23IorPY1W0h8mrXyo1NlqC7FfZ/doRKlp6J8lAiFU+erCQ0LDsqwnaobAiSHYtMdKsM/y1XelcoaybKZ81PfpTNlSBSiqxE//AKqx/cqTfsrYCwzrs+Wo/O2VDvFM30ASvNVd3od/wC7UTvQA9+lVHenu9V9gqiR1Vbh6sP8lUZX2VrHYzkyvK9V2m2USv8ANVJ3arMCWW5XZ8tQRfeqFvnerCfcqtgB031j6zqq6au2P57jb9z+7VrVNbXTYNqrvuG+6leZa5rbTeaqt/tyv/erzsRiFTVluethcK6r5mtBus+JGhV2WXzbhv4/7tcTcXkt5K/zM/8AtvS3VzLNL+7XYn9+mLbS/e2tsrw3Jzd5Hu6QXLEhlSJItrKz/N/BUWy13bZIvK/4DVuXdbIjbahS/tvn8xfk27KtIxbGtZrDsaFlqG4SK5V2jXY6/eSnxJsi3Q7v9ytWCwZ3injXY7LsZKHoCjzMwrV2fev8FdLpemyvavFt2Sr93fWxonhWK2/esvz10EWm7G3rF92snNHZDDS3Zzv2Pf8AZ2Zfk27NlNuNE+x3Csv3G+f5K6pNK32v+633KsW9h9s+Vl+Sp5rG3sLbGDBo7bUlVdibvlrTutEVIEiX7m75f9mujg03ybD+4it8tV/sfnW6L8ySq3yvSuUqL7HH2FnKlw7SL8kbbHrSltmh81o/4Wro301XR5Y12bvvJRFo/wC62/Mm5qjnNlQZz91bNcypFCuz5fv1NLYKlhbqy7JYt1dOmlLD91fu1napZy7/AJV+TdS52V9XZx1rbN5V35n8Pz1atZmhlt3h+/8AKjV00Gifutu1U3ferJTR5bNNyr8/m/cquYn2HYq+I0ihiiaPaiMzpL/s1y8tzLqSvu3fK3y/7ldRcWH2nev8H32qu2g7EfatNSMpUWtEc5qN+0PmtG38OxapT2zbEuW+fbF/49Wlf6JKkTqy/dXetQOk6WDrt+dfn2Von1OScHczIrlrb5W/36sR3i2ybG3b2plvCr/ZFZfn2u7f99VS16H7G27+OT5/+AVpuYPTc1YNY2P+7l3utbdnrDO26Tbv2/frgbCGeb5Y22O1bcFzFZskW7ft/jqeUtSvodmu25ZPlXfWlo2sf2JcJ/c3fMlcra3kr/NHL86/detCK/Z5dslOMnF3RMopqzPaNOv7bWLX5WWq9hC2lazLEv8AqW+evOdE1htNvU2r+6/uJ/DXpdvcrNcWk6tv3V6UKnOlfc8udL2e2x2eneU8W6tDZs+7WPpsLI77fkT+5XQRJ8tdUZXRxyj1Qxd1Ml+SrDp/dpvk/P8ANTMxkSVY+5T0hp2ylcCJPkp6vTNlPTpUgGwUzZUtNZ6qwELpTKe7/JRsosBmomynUyitAGvUf3HqR0qGnuAr9Krv0pz1E/yUwGf+OUfcpf4aY/yVaRmyGd/7tZ9w9PnuVSs+eb+7WphLUWV021Rd6c703YKCRn3KZdXK2cDs3ybam2bNlcZ4l1v7TK8ELfIv3q5q9VUo3Z3Yeg60kjH1nVWuZZWVvn+5XJalN8vlq33fvPWleTeSssv3EjWuS86W/n8qH5E/ievm3JzlzM+pSjSioosReVD/ANNXq61zKlv8qqi/7dWNNsILZf3i/wDA3rP17UoETau56qKuYsytU1VkZE3Lvb+Cs+K5a8fyFi/74qpsa/uEVV+evQ/DXhJkt90kWx6uT5dQpwdV2K+jeHv3SKq/PXe6X4YXyIm2/JU2l2EVsu7+Ot2L9yibV+9/BXJKVz3KOGS0ZXi0qKFvmrQWz859sa7NtMiRn+Vvk/2Kt2SKn+w1Yc1j0o0k+g+30dXgf5fnamQaDLbP/Ds/uVt2aNNE3l/uq0rKw875/wCOjmLWHS6HOvYbIki3fx/cpiaPvnRVi2fLXS/2JKnzLVv+ypXt/lX51+7VXEsOkc/Fo6wr83ybv4Ku/wBmx7E+Vdn9yt6LRFdNrfJTv7NWFVVm2fNWeptGikYraVv2NH9yqkuiKi/MtdhLo8qRfu2VP9ykls2eLytq/LSvZ2ZTopnEPpUCSoqrVW60TZs2rXbrpXzPuX5/4XqKe2WH5Wi/3Xpp33M/YLscE3h5f7vz7aYuibIvu70Z662e28l03LUUsP7r92vyU1Ml4dnGS+Ht7fMv/AKypfCSzSytHF9371d20K+anl/fp/kvDF9356pSOWeHv0PDNS8Pf2bPcfutiN/qq5y/0pryW33Ns2/IqV9AXvhtdSi+bb/frzfxR4Sl0d0ljb+KumE0zyK2G5Tzq4/0O4lijX+LZvqpFMvm/eWrGrJ+681fl2t81Ym/7A3zff8A4UroPNkrbnYabMyOm1tlbD3PyOrKrpXD2Gqy7t27/gFddpF/9sXa3yVkaxd0aul3kTpt+46/+PV33gvVWffZsv72D5lT+8lefT2f2Zdy/c/hetPwzrbabrdpcsv3W2NW1OfK0Y1YXPo3RpleJJY/nRq21h/u1x+k3i2d0jK3+iT/APjtdnFMtnKm5v3Tf+O16sXdHiyVmSrD8m5qFtt77alR/wCFasRJsqjIIrNUqvPD/CtWJXZKY/Q0EFBYfmqXZsWnMmyopX+T5aAGS1A70/8AipNlaWAaiUlW4oWdaPs1UBjvUVFOoAKienv9yq8r7KaAa77KrPTXemO6w1rYjmuPd9lZ89zRLN/dqu6VaMGypcPVRvkerFx9+m7BTIK1P2bF+an7KindYV3N/DUy01NIq7MnxRqq6VZbvuO33Urz/wCZIN2355Wq34gv21jW9q/6qCs+9mlTZErfdV93+zXzeJq+1mfVYWj7KGu7OX1GZtSuJYoW2RL8jPVizSC2iRYV/wCB1TihWZ/KX5Lfd/31XSWtnFDao0n7pP4awSNWzEuppfIdtzI/9xK5u/mnm2RKvz/+g12kts2pS7YdsSLVJLBYZdsf719336snluM8H+Hm81PO2pt+dq9Gt4dn3fuVR0awWGy2qvz1t2sKw/ermnK57mFo8quiWCzVP/iKvbPubadBbfLuZdlW7O2Xz/8AZrA9iMOhYsLZf9a3yVp29ss33VVKhSHyYqvaXu+es2dkYJGlFZrZrCqrWtFt/hWq9nCzyxV0sVgvkbtvz1CfY1UUipZWcXlfL9+rDQ/Zl/1XzVdgSLam1dlXoLZZlfdVKRNkc/va5XbHtTbVj7Gu1PMXc9WotEiSV5Y2+eppYWhi3LtRqL6XZaS6GfLbS7E+XYlH2D/lruWKthbWfam77n8VStbLNF+8XelTuSc7dQ74H3ffX7uyqKWbJ+9kZtjfeSuzis4t27b8i1D9mimV/wB1s/2Kbv3GrXOTutKidN392k/sRXi/cxferqNlojv/AAP/AHKbFbKku5fuVVzRpWOMl8MfP93/AIHWZLYMjeR5Xz16XcWyor7VrKnsFm+Zvk/uvTWhhypnAvbRWybmXZWPqWjxalAy7d9d3qmm+T95fkase6sFR90fyJQnZnLUopo+b/HnhVtHaVlXfEzV5lqltLDcP/Am2vrDxHo8V5ZvFJFvTb8tfPni/QZbDe23Yitsf/arupzufMYvDODOKs5tj/3K6XS5m2b1Zq5yJ1hf7q1sWczbflb/AL4rWR50dGd3o1+syvbSfcb5P92rd1YNCjsrb/L/ALlcvZvs/fx/fX71dVp1/FcxJt+/UGzPW/AF/wD2r4c8r+ONdi7/AOKvSvD9yt/pcW7/AHGT+7Xhvg2/l0243L8ib99ey+BrlXS42/xNvWvSoz5kjyK9Ox1EELJ8v92tBE/u0b1+Ro/+BUSvs+78ldZwMZLVd+hqaWoaszKsv3qr76tS1AibKaAZElWFhWH5qPufdoqgHb/4V+Sm7WpyJT9lAHNL/rKlp6Q1Kts1AFOWsu4eti6h2JWFcffrWPciRE77Kry7nqx5P8TUyXai7asyKipsehvv09v9mnpDTuFrlF0qu9a0sOxKzJU+amSRP8lZOs/8eUvzbU21rbPkrmfF8zQ2flfxt/BXPXdoM6qEbzVjhbXckrsq7Pm2VU1l/wB+8Ef935nqwqbJYtzfJuqKVEs3lnb53Zt/+7XzDep9WtIlKC2isIPPmX5/+WUNJ5yzfM0q71+9/ciqq9zLqU+5m2J/fq1ZWC3LI+3ZFF/B/eqjPctxQq9v/cT/AMfarFhYf6R83yIv3Yai+2LbL/ff/wBBrV0a2Z2RvuUpG9KF5G7ZW2yBFZa07e285k3fcWmWqb0+arsHyfKtcjPpaUdELO+zZF9yrtnbbF3f981Em3+Ja1bCH7jbfl/hrJux2x3LCf6pF2/PW3p1g3lIi/JuqGCw/db2Wuo0mwVIN33PlqNzaKsWLC2js1/hq7Ft+7/6BUDbf3Xy1LYOnmv/AB0joSvqbESRIvy/fqWGFoW3fKiVXtd21NqqlacULf7OynuS42KNx5XlbY9u+qsSM6fN9+tj7GqfdWj7GuxKfKyU7Io2sM/n/N/qavTwt5W2Nfkq2qbF/wBip4oaqMbEOWtzFt4ZU/2Eo+zN95dyJWrdIyRfu/8AvioltmRdzfJuoZSd9TEbR1edJdvzVb8lYYtsi7P9utXev3tv3ailRXl2rTSig5rmJPZt/qlasqW2azZP7jf366ueHY/y/JVTVLPyYvmX/d2VCTJvqcpdPvTbt31mpt/1TLseteXyvN2r99qq3Vmrs+7/AIDT63Hy2OS1TTd8Uqr/AHvlryH4oeGGvNNllh+//FXuc8OyXb/drlPFWm77eVVX7y1tTlZnm4qlzwaPi+dGs5drL89aelzbH+X/AL4rV8aaUum6tLuXZWFa/I27bXobnxrjySsztbXb8ksfyP8AxJWtYf6BcIyrsRmrJ0iaK5tdy/fX7yVvWv3fIb50b7tYG/Q63Qb+JH+X7jf+O17B8NH8lpYl+4251f8AvV4PpqNZ3qLJ/qmX79eu/D68+zSpEzbEX7tddGVpWZyVo3iz1uKb/virTP8A3az7fbMzyq1XkSvVjseJLQY/eoqtbNlRSpVmRXfvVf7lWNlMdKaAiTtUqdBTU6inM/8AdqgJt6olG8f3qr/co+WgCpBDV7ykquv+zV2KGoLMe/T+GsR7bY1dXeQrs+7XP3SfN8tbx2MpGVKn92qjpWg8NC21aGJSW2pzJ5NXmRUT+5WZdP8APtqoq5MnYileq7pUuyjZVS0IiVPJVK8/8ZXLTXEs6/6qL90teh3u7Z8teSeLbxPtr20b/JF87V5OLlaFj2MFTvMyoE2N9pb76r+6/wBp6xNUm3ttZvk/5a0+61L59q/8s/kWs+1eL7833F/g/vN/frxj32XYNuzzZl2J/ClWGuZ3XbGv2e3qDf8AJ58jfJ/D/s0yz828b5fkiWgFojSsoYtybVZ3rrtLs9myszQ7aOFk8td7/wB966qzTZ8zfO61lN6HoYeGpMsLQ7N33604ofJ2N/BRFD5zfL/FVq4tmhRFWuVn0MErFd/nf5fkro9GhVFTd9ysyzsIvvSL92ta13eam1fkrNnRHc6jYrwKqrsRaPtjbUVfk21DFcqkW1l2JU1vDsutzbfmrPc3SSLqea8SfwJWhpcOzY1V/JbZt/vfdqxBC3mp5bfItUbx2NqK5Xb8q/PVuB/3W3dWPFc/Nt/iqWK58n5WXZ/coE43Nhd3lOu6nxfIibm+esyK5V/u1NFNsSq5jNxNWJ1+fb/DVuJPmSse3/1vy7qvxTbN61VzNw7FtU/e/MtE9sqbG3f8AqKK8ZJdzbaZdX++X7uzbT06kJO41of3v9yrsVnE6fL9/wDgSqj38Trt/jrP/tJrZvu70VqlOxXI2W9Ss1Tf82x9tYTXMsMHlSS+bV2W/wDOl3blf/YrPvXXb+7XY9EnfY2hGy1M26h3y7l++v3qrzw/J/vUS3P2aVEkqdP9JR1j+fbUFtdzCuIdjP8AwVhaom+3ro739zP/AOyVmXUNWmctSKsfMXxf0Tyb959vyN96vLLV183atfSfxa8PfabJ227dv3a+cZ7P7HdPtX7tehB3ifGYqnyVDqPDO6znTb86f3P9iumurZrOdP7n31rH8Mw7/lVf4d611U9s1zYOq/fg+dX/ALy1N9TBKyLGkXMV5+6k/wCWVel6XCyWtusfySxL8z/7NePxP9jdJV/1Tf8AoNeoeFdVV7BFkbc8X3d/8SVvT3sYVdrnrXhfVVubJGk+T+D/AHa6ZH/u15v4Kudnm20n96u9tdyIletTd0jw6seWRdfoaifvUTvQ710WOYZvofvTKN+yqAb/ALtIj7Keib3psvyUAFFRbxTt9ADYn2Vaim2JVOKp02p92gBk77/lrPltq0G+/UT00BlS22yoWTZWpLVGVK1RizKuKosnz1p3SbKo7K3WjOV6kSJUyw/8AqWK2q00PkxfKtZSdzeETlfE1+ulWFxL/dWvn/WdS+/83zytvavSvihr32aL7LG33fnlrw26vPOZ2rwcVPmly9j6TCQ9nC9tWSy3nzusf32/8dq9YW0UybpPuf3K5yK5/e7v4P8A0Kt1b9bOBFX55W/8drjsdS3Ls6b22t8sS/dRP4q1tNTZ92L5P7lZOm20rt5jff8A/Qa67SbaPbtqJaHXTjzM1dGRUdPMWurtYVf/AFaqlY+l2apL83z7a6Kzh3unybNtc0pdT2qMLMt2qeS33dm2tF4d/wA26qyws8vyrs21p2sK7E3ffrnvc9RaKxLZWe9Nv/j9aP2Dyfm+4lSaai7v9hamun2JRa5adnoV7JN7IzN8lbsVsyfM3yViWsP71G3f8ArbldfK2r/DUm6eg9rz7i05HaH7tRWsLTfK3/fdWFRvN27d/wDt1B0Q7DILmVP4fnrTt3/iaqn2ZkfarfJVizRni+6yf79Bu9rl2J/4V+9V61tokb73z1kxP9mb7u//ANlrQihX7Qk7bt/9yr1MJKyNNU8l9zU/eu75m2bqqfaW3P8A3Kez7Ivl+SqMix8u35f4aryzLVe4vGhX5az3uZd25akqMHc0Gmlhf5ar3U29f7lQpczpKm5Venyv9p+VovKSg1Stqyo6b03L9+iK5nSXasv8Py76tpbROiL5vz/980y6sG8rzV2y/wC5/DQXzoyL9Pn3NFs/2KZYOtm21X2S1YdGRXWTc/8Adeopbbf+9j/hpLciTIdST7Tvb7m2s2VFddq/fraihVFdW+dGWs37MqNVmE9Th/H1gtzpFfLni3Sv7N1R9vzo1fYHii2861eLbXzf430dkuJVZPu1103Y+axtPS5leC4Vf903yfxxV3CQxJvX7n/s1cp4Ps9kqMv/ACz+9/uV6LrlgqW9vLD/AA/I1U9WeXb3Tg9jIktm334vu7/7tdJ4Iv1RUST5JYG2N/uVzWsp9m1TcvyfNsb/AHa2PDMKveSru8p5It6/+y1vDc5Z7HsGiXLW2qbm/wCWsX3K9Kg+7Ey/cZa848Jf6fqll5y/P5Dbv9+vQrXdCvlN/C2yvXpHh1tXYu7KGTYtCv8AJ81Nfqa6zjGUxvuU/wC5TP46AHr8kVV371LK9RP3oAip+wU7ZT9lAFf+CjfTEooAfTKEoRKokbsFV56uumxaqS1cdyZbGPdJ839ymxW1aEsPzU6JNlanMRRQ+StU9UufJifd8m2tR0+Suf8AEaLDYXErM21V+aspuyudVNc0kj5q+Kettc39wqt/rW2bP7teb3E29kgjra8X3jXOr3s7N/y1bbXL+dsf5fvtXz8tW2fSr3UkWYnVPm+4i/dStXS4d8+6T77ViLMvm/7tdDpP8G6sWVHc6y1mV/ljXYi/+PV2eh6b5y7m+RP7lc14cs1mlT71ei2cPkqiquyuaT6HuYWnfVl3TbZYVTaq1txJst38v5XqlYQ712/crat0bbtrmke1CFhbJNkSfN8/8VXVRfkXb8lV0/cq+1t9O87ZF8tQa7GhFMsMVNSZpp0X+CqUXz/KtbekW3+z8lFrjTJLW2l2ptWttLZYYk3L/vVUV/J+6vz1M3m7flrTlRomnoWrXa/yrW3a2C+Ui/Lsb+CsfTtKZHSWT7ldLYTL5r7otn+3/do5DZabFSfTYvNSLb861Mth86LHtTb97ZWx9m86Xd/e/jqxZWap8rbd7U1BGjnpqZMFnEjfKu96m/sptyM33FrY8mKHf81XbWzjmi2rL92jlOedS2rOSltmR3aqkv8AoyOzbvm+7Xay6VE7oqr89Zs+j/I6/wB2jkCFRbM5lU85X+Wm/YGhi3ffrqItE2QJu+TdUv8AY6wuit9xankNVUTOcgtt6bdvz/w76vLYPCu1lrd/spXb5fvrWnBpSu3zL/wOhQIlVtqcZPYfLu2rvrM2LC22Ndn96vS59Ei2+bGu9P464fW7b7HcfKv8XzU3TJp1ed2Mq4TfFu2rv/irMitvJd9v3f7n92tuXa7/ANyqLoyfvdnyUcqLcrFXYqfKy/JWZdQ7JXZa2GRZpX/grPnTerrSFIyr+zX7K7bfvV4l480fZqTq3ybvu171LDsi2NXlvxG03zldm+5t+/8A3a1jueTiY3ieX+F7P7NLuki+eNtjJXUapef8SZ7aT/ll8lY/hyb9/KsnyOy7GqXxBNsiRV+/9yr6niPY4zVJmS6T/d2Vb8M3n2bVLJf41bY1c5f3LTQO33/4KsaXfq91aTr8jtsb/gVdUdDhlqfTHgZGTWdjffgZ0r0WL50eWuI+HdszxXFzJ96SXdsruok+/Xr0l7p4Fd+8C/3V+5Uv8FNihZIttSr9ytzlK796ZtarDotN+WgCHyabsqVn2VFVgORKNlN3/JR83+1QBX+5UNPd6fElAAiVL8qU9U2LVeV6AB3Wq70/YKNmytI9zOfYhZNlNiT5v7lSvRbpWnNYysMdK5Lxz5v9jXFtD/Etdg/yVy/jJJX02VYV/ey/Itc83oddJWkj4v8AFrrbX7xr/C1cu03ks7L9+uj8bzf8VLeqy7fKbZXI797/AC14yR7TNOzTeybq6vS/nl8r+CuRtX+f5f4a7jwpDvuvmrGeh0UtZWPSPD1t5NujKuxK7DS3V/mrndORfITb8ldLYJ5NcEtz67DRSijbsEXzfl+TbW7YJ8jsy1j2CV0CTKlnt2/OtY2udmxmX95Gif3PmqvK/wC6Tb9yjV4VdUWs28vPJi2r8tCJl3N+1uYoYt3y7/7m6opfFX2b5V/dO39yuNdJXba25Kh/sHULyXbDuRK0MW30O+stbnmbzfN2JW7pd43n/wCv+SuH0bwxqum/MsEsqL/frb+06un+ss2t1X/nktLmBOR6PZ6xFbKnnNv/ALtadr4htnZ/4ErzXTr+8vH2tbMif9Nquo7Wcvmtu3/3P4KSnbY6qbfU9VtdeXzdvy/d+V0qWLUl+0On3K860ma582FVXYjV1C/6p2/jWjmudVlE3f7VV/nXbWhp2pLu+WuKnufs0W37n+wlaeh3Py/7dLm1sTJJo7h79oX/ANuqP2xJnfzPv1SaZrnZ/s/3KqTuzzptWtLmcaZsPqSwrt+5TZ7xUVGjZd7Vg6tf+Su5V+dfvVnxX/7373ybfuVnz62NY09DsItV2fdWtO31X9wkUa7K8/utVZINq/w1iXHj/wCzP5Tbotv33rRTtqEqSZ68mq/wt8m7+5WDq/2WaV2Zv++K8v8A+FhXd/ceVbyslv8A36a/ieeaXyrX/vvduqudHM1yPQ6jUbmO2bczbNv3ahtdYtrn90sq/N/BXIXUN9fruuJVRPvrvase11JbC8+Zl37qzuHPfc7+WZYbr5fuVVn+Rn2/crCTxCsz/N8lasV59sVNsWxF/jqS1JS2Gec3kbfv7WrmvFGmreWEqqvz10EEy/aHVar6zD+6daEyJxTVj5s1f/iVXT/wXEbfN/u0/XHV9IlaNv8AbWtP4l2H2PUvNX5N1ci1+v8AYyK21U2ui11LVI+arLkm4nDy3Pzv/Bub5K0/DX76dFZtm2Vf/Hq5/UnVHbb/AAt8tdL8PoVv9ZaJvuSRf+PV0xR5EmfY3hCw+x6bZL/0wX566pE2JXK+CNqeH7SLc37j5K6dd1ezDY8Kr8RNRTNlFaGZE/U0x+9St9+q9ADX6mmVLspuymhMKKdsoqiSgiNVqKGrsVmqLTW+SgCpK7J92okSrGynRW3z/wBygCLyflqu392tCdFRaz2/u1otjNkWypU/crQsLJT/AOCpEkV5XqlqSM9u+1f4fv8A92rrWzf8s2rHvNSaz3wXC7Pl+V6zkdMdz4i+Jdstt4t1Pb8iNO1cNF/ra9b+M2gtDqlxeR/6pp9i/wDs9eTxQ+Tv3V5b3PVvdI1tETzpa9F8JQt/Cux2auB0G2l82JV+TdXpfh6FUuolVvnVq55s7aG6Z6Hp1gyRbWWugsIWTZWVYOzxIu3ZW1bvs+X+CvOl3PssP8KNu1hX/cSthLb5d+2qWnQ/6pa6Wy01U+VvuNWB1M5K9h+f+5XOT2371/M+/Xpuo6DsV2rz/WbZobh6pXTIbTKthCvlfNXa+H7OB2T+/XGWsKwxPPcN5US1e03xUsLO8LLbxfwvL9+tFZuxhKVtz2/QYYNqKq11EWiWzxfNAuyvm26+Lq6DB58kty6L/Gi7aqQftS2qRfduXfds2eb89bKnN6pHDOvTi9ZH1G/gyxm37YlR6zL/AOHreVujVXWvH9G/aBgvEtfMlvrfz/uvu3V2Fh4/1WZPPs9Q/tO0/iiddr1EqfLujaFTn+CRbl0Sewbay/Iv/jtXbV/JrT8OeKrPxJviZtlwv3oZl+dalvYYLPeq/Ov8NYcv8p0qtKOkkcvqO3b9756u6Gkvlfw76wNRv4vtXy1v6NtSBGVqyW51xeh0FvuhX++n+xT4LNYfmVWquiNs3Kv3q1bX/j3fcux61TurGl7GbeQrsdttcYthPbTu275K7i9h+zW71zjQ/aZf9upavsDqcquVYLltm3b92q7aIt5K/mRb63bfSlh+Vm+etCKG1s1/eSqif71VytnLPEczsjj7fwUzo6rtRGq7a/DryW3RqyV21nf6Zs2x3MX/AH1WxZTRQ7Gj2y/7jVpGK7mDqPscY/gCeGL95FvRV+WuN1TwH+9f5VR1+evatX1VfK2qsqPXJapeL81aOMVohU5t7njUtm+m/LJ9zf8AfqGzmlS42xzz/Z/4t/8ADXba8kTruVV+asSKw2J8v8X8FYNHSo21LVhbfZmeXzGfd/G9LdPvi+VvnatCKz/dJtqjdWez5tv3ai9je1zx/wCLFhvsPP2/PHXhS3n/ABLpV/gWX5a+mPHVmt5pd3F/s18s3u6zglib5E8167Kex85mMeWomZF//wA9f4G+Suw+DCNc+MrSJa4l5vOg/uV7B+zj4eabxlb3Kxb4o13sld1OPvJM+anK12fV2jaV9jg2r8iNWqibPu05NqKlP2V7C0R4zdxip89Gyplh+ShtqJTJKjpVdvkqxK+yqj9DQA1n2UJ1FOoToKCB+yn7B/doTqKNq0FkvnVE/U05fkar1vbK6VZBkt8lPV9lXbqzVPu1VeHZTRJXlTfUPk/3at+R/s0eT/dpk2K6p8tGzbVt4dlQolSURKnzVleI7a2ttLlnvJf3US/3a3Vh2P8ALXBfFp5fsdlbK23zW3tXPXlyU3I78LS9tWjDueD+MNBn15n8v91Fu3qleWaz4Gazd5W3fLXs32yd9RlWOL91H/HWP4hh+2WF7Lt+7Xz8a0pM+2qYKnGNktjyrQYdjPLJ8nlfdrsvCr/6Un+1XKPthuEih/5atXR6DctDqm1omRIm2VvLVHj0kozseq2s3kqlbdn8iJXL6dfxTSpFG3+9XYadMqPurglsfX0bWVjpbNN/lfwItdxoM0HleUytXH6MizfN9xF/jro9Gmbz3Vfv1yN+8aPU6LUbOLyN0at5VeceILCJ5/lZU216kl+qLtVvn/8AHK5fXrb77fK+7/ZrdPocrPH9em866iiVf9Hi/g/vVraX4Dg1iKK+X76/8sXq7dWDfav3kWxP4flrtdD0r7NZJLC2+Jv7lOLs9SXDmWp418ZLO503TrRVg2W6t83y14/4h15pvCVp4ej0OBJYLxrr+04d32hvl/1T/wCzX3AvhuDW7V4riJZU/uOtYN58B/D0zp5lmsSL/wA8vlr2Y4hctmfP4jL5yneD0PJfCXiTVfiLqnw/sbjSrGyfRoltf9Ei2vcru+/L/tV9IeKvhv8A2bsvtDi2Ssv720T+Kq/hX4b6V4ba3nsYlS427N/8a1u6tDcw2/7y5ZH/AIXRqmviIThy2NcJgqtKpzc1jzK1m86682PdaanB/wCPV1F/r0r6S/nK0Vwq0adoNsl67SN5v8fz1a1tFh0t4t38Pyo9eSmtz36vxJI8ug83a8sjN9+uv8Oax8qK27ZXJ3U3y/d2Ov8ABVnQb/ZKi1g7X0OqjqrHrdlMs0Xyz7K2LX54tvn/ACVw+nXKuvytWx9pa2Tb9xGreOx0ODHatfy/dVqz9NvIoYnaZvnoV/3srN89PuPD1pDZvLD5ssrfwU4o8+q3zcrMLW/Ek7o8Wn/J/emeuP17Xl0HTpb68afUJY/9r5K6vVrZYXTbuRPuNFtrJ8b6J/wkPg+XT9PgVLj76p/G1dFKEJS95nPiXUp0701qeP6p8ddcs9DuNQtdFaKygn8prhIv3UX++1dDdfFrxf4e8L+Gtc1LT5bfTNdVnsZfu+ai15Z488JeL9K0t9MVZ7fSrtvNlsf4GlX+OodG8N+LL+10TStQlu5bSNv9Dt5d3lRI339n92vT9hSk7HzX1vFRerPpXS/ivqqIiXitaeZ93zV3RNXQ/wDCZxXmxZtqO38aN8jVLeaJbXPhK30rylleOJU31wUvgBtHV1mvG2M3yp/drzK9NQb5HofRYSpOpBOpGzOlv3lR0Vfufw1p6NpTXMX3fnWodO02W50uy8x/3q/x/wB6vS9D0e2s9NT+B65UuZXO51eV2OMSzltlRGrM1b/ZrttUhWF3XbXKasmzeqrs3VG2h20nc868QQ74pVX/AL4r5H8aPLDeyxN8jrLX2LrMPku/+1Xyb8S7ZvtUsu37sv367KB85mz2OU0uFXbdJ/e2KlfWf7O3h5tHsLiWZdjs339v3a8E+G3ga88Q6pZRLB8krfM9faHhzR10q38rYqbdu+vWow15j4+tKy5TdTtUqJTYkqX7iV6J5oyV9n3aryvT5Zvlqoz/AD0ANfqah+5Q/Q1E/egB7vTl/wC+KgTpUq7f7tOxBL/BTPm96N+ym+dSLNJIamXdTIql37Ksgfs31FLbU77Tso86gCJ4VhqJ3/u/JUtGxf4aAK7pTPJ/u1b2fw1KkOygCr5OyvP/AIpW2y60xtvybWr03ZXH/E22/wCJNbz7fnjlrixUeajI9PLZcuIg33PCtLhX978n8TViapYbNNu54fuN/rUrqLOFra9vYl/h+fZTbXTYL+zdW+R5fu183F2sfotVc9z5v1l2s7/922ytrwhqt5c3SS/f2/JspvjXw9c2Gsyxbd/lNvb/AHKseDdlnKm2Jdjfx/3a9K94ny0YNV+U9As08n9+v7p1/uV3Vm+yJG/gauSs7ZrlUX/vqulgmZNi/wAC1589T6uCsjs9OmWG1Rf++UrdsL9bZN335W/gSuHsLnyYvNb562/DyS39wm1dn97/AGa5rWG3od7Zu2/7vmy7f+ALVhttzL+8+4v/AI9/uVXgmWGLavyIv3v9qiC/jeV9v31/j/u1exEYF638PQPdOzfJ8v8AHUK6Pc6a7/ZbnYn9z+Cm/wBpRIyLuapf7YWHf5fyVKOlUm9gt7zULOX5VWtP+277ykWSKucl1iXzfmlqZbmX/nq2ynfswWHm+h1kHiGWGLd5Co/9+m/2rLeP+82ulYkSb4vm3Pt/v1dt02L93YlRzXNY4aS3Re86ztv9Y2+uc17W/OglWOL5P9utO9s/3T+XtSuM8QX+xdq/JRe2xToJanO6pNsfd/45TNGdfN3f+OVj3t4zvtroPDiRJ8zfJVKJVOKudhpz/wB1a2JZv++9tZlmmz5fl2f36ml3eftX5ErXlsd3KmWLW53+au771bVhNL9i8hWV65K1f7NK/wDBW1azb4ty/JUaxPPqUHJhe2zI/wC8i2UaSltDKn8Df7daCQteK6ySs6LWe+gzpLuhlXZ/zyeo5ne6IdKSVmjY/seLUnRZGV0/3K24vBOlPapuZkl/2F+7XJRTNbN+8WSJF/uVoW+sTp/qZ9/+xtrphWktDzp0F6G7daDBD/qfv/7C1x/iPSvtLbVWujt9euUi+WL7v8dQ3qT6kqM0Hlbv7lKVVy6FQptblLSdEZLPcsqpt/grds9Vl+WCTbFVeCwe2X9233amvLaK8t9rLsdawemw2rPULpFuXdW+/XL63bfZlT+NK1fObzUVm2bfuvVLW5vOgfd8jrSN4OS2POtemXY+5dlfLPiNPtmsyxMv7pZa+jvEd4373b8jrXz/AH//ACHLjcuyKVt9d1E8vMY6RufQXw0Sxs9JtJbO2WJ40+Z9teoWSb1Rty7P7leW/B5/9Au4lk+Rot+yvSoodj7vufL9xK96g+eCZ8NioKnUcUaqv89Nlm2fLVSL5Pu7qfXSkcIxvkqu/erH36i+5VkEP+7TW+SnM/z/AC02X71AEW8Ub9lJ9ym0AG+jetM2U35aAOnlT+6tHk/JVhE2JTd/92gCps/ho2bKsN/s0xIaAItlCJVhk/4DUVADkSrGz5Nq1EiVMz7KncBn3KxPFdn/AGloN7EqfN5Xy1qyv8tNfa/y/wAFS1zJpm9KThNSXQ+er9PJnSdf+WsWxqdpcKzWCKy/OtbHirTWs7i9tmXZ5cu9f9xqzYofscSbfkTbXyVSLi3F9D9OoTjVjGa6o8k+LDt/bO1YP4ESWsTwrYLbXkvlrvRpa2PiT5s08sq/xfdejwRZ77CJty71+fZXStIJHkON8TodxpKfI/yfdqx/FtWno620SKvyPUUXyO399q5z21sbtluREVVrsNG22Fv/AHHrmtIh+ZF/u1sSzbF3btlTbU1Ubm0l+zs6bqyn15bO4lVf71Zl/qq2cCbfvtWfFuuWTb/F/HT9TqjFHRpqUt42zdsStuzhlfYv3Kx9N0ryWT+D5q7Wzs9kqfLsSoa7HZFKwWemqn8P3a3bXRP9mn6Npq7/AL2/5q7K1tsKirS5AnU5Dl7fR5d6bl2VrXFtBbWqeYqptroJfsyfe2om2vJPG/jNdKilaSXZ82xUosoihKVUseLdegsIv3fyPXkWs69vuPlaiXW5/EN0883+qX7lVNUhj2p+6oUbu5nVutEUvO3vurrdBfyWiZvnrnbXTZdieXXdeHNB2Wqfedmqm10IpLudHZWf2n7vyJReQtt/3a6XSdHn2pFt+Tb8tXr3w8yWXmrF8lWk2bc6vY88T/W7f9qug0nyt+1vkrn7qwntrjf/AHaLO/uYbj9386VLjzbA9ztbp1tok8tKLDUld9rL/u1Utb+K5iT5vnq3FYL/AA/I9YvQ64OEo2kXfJ+Ta38VZV1ZrDL8vyVsW/ybE3VY/s2J1f72+mld6HNOEUc4t5LC21l/4HWhBqUqbNrbKbf2DI21fkrHZJbOX/plV8tzB00jtbW8W8i3fxrTH/jWuPtdb8mV/L+StOLVd+xqU00ck6WpFeTeTLu/jX73+1XOazqUrq//AKHWxqz/AH2jb7tcVf3OxtrN8lYkqFjktcdfKlZvk2768cs7D+0rqWD5fl+f/dr1jxhc/ZtLuG3bH2/LXlnh9/8AiZJEreV5v3q9Kgrnj5lPa/Q9o+D1hLZ29wrN/q/kr1NE2JXI+CLZbC3lVf4v466vfX0lKHLBJHwGInzVGywr7KN9Rb6Y8392trHLclb5FqLfUTvTPOosFx7P81RM9GwUx3osFxlNfpQ/SmP8lDGLv/hpaiow39+kB3H/ACxqvsZH+WrfypTKlAMVPkofoab51MTtVAFGyn/cqGV6AH79n3aZvqJ3pjvQBMr/ACUz7lRedUMszIm6pYHG/FKwb7OmoQr86/JKn+xXKap5SWcTbdm1a7vxVMv9jOsn8S7GevMr+5b7GibvkVdleDjYJTUl1Pusmrc9JwfQ8h+Jf+jMkUbNT/Bf+jWvzN95qZ4tRrzWdv3121p6HYLDFCq/frmXwI6+S9dyfQ6hn37Nv3FoXdNdIi/c3VVT/Rok3fxVfsn/ANn5/wCGsj00+p1el/uYv9v+Kn3T/ukVvkqHTX8m3/eMqPVee53yvUm0NyC9dXb5v4a1fDiL56bl+SszYrzon3K6jw5Zr5qL9xP79JndBX1Ot07TVuZUZV37f4K7Wws1dfKk+SsLS4Vttm5tlb0G1/4vu/dRKSNNTVtYYoVRVXZWxa3K2yu7fwr/AN9ViRTK+zcyptqxK6wp5S/w/wAb1SZjJdzH8R6xsgl3Lsr518YXk+sa3t3N5S/dSvd/EsLXNvL95EWvINb0fZK7Kux/79c9nJ3Z0c6jGyMTRJora1dWZf3dWPt9nM21Z49/9zdWFqlhL96P5P76f3qz7PR7F98vlbHrTlMua+h3Cu1s/wAv3K9K8A6xFtRpFV/4K8P0h7uz/wBTP9oi/uTV6T4Lv4prXdHtR1+9E/8ADUap6E3t7rPb7PxDBZ/LGqo9W9U8eM9g9mttGibfvoleZf29Enyt8j0y/wDEMCQbmbZWntGtgUIXTLUt5Heb2ZdnzVSlhitpfl++1ZT6rczJ/o9ts3fxzVzVxeeILbUkZbmCWLd/qUWpfMkaxabOt1S8ls7fdD8j/wByul8Oa351qjMtZul6JPrECfaF2blrVi01dHfy4/u1LTtc25kvdZ0r+V9lT5WTd/HUujXPkz+U3yI1ZsF55MSf3K0rCbZ/rFj+9VQavczb9yxsNpsc2+XbvRfvfLXJa3o/73zYW+7/AHPuV31hfqifu1X7vzVmazZr5TtHtTdXW4pq6OSE2nY8k1GHY/yr/vJWbpupNDLLG3yRfw11Wowq6u0a/OtcVcJ+9+X5KxO3kujbbUvOi/3a5TV32Tyqv3P4aet5LbO6r8if3KpTzec/9x1qHBXOWcLK5xnxE3f2NdsrbNq7/krzfwh59/qmjwbdjs2+XZ/dr1jxLbLc6dKrfxK67Kd8IvBi21hFqF1BsuJf43/hSvUwcOd+h8fnc/ZWfc9O0O2+x2Sf7VaqPVJPk+X+7TkevpUkj8/b5ncmeb+7Qr7Kru+ymedTsiSw70zfsqLfspiUxXLG+oqN/wDdo2UnoNahQ9P2CjYKxZ0LQYiU/wAn/ZpyJT8J/fNIpHWt8i1Seb5ttWmTYtVZU2NQSH8dWkTYlV7f52qw3yLQBXlm2VXeany1UfoaAH79lRM//AadTfuUAV7qZobWVv7q1UsNSjvLV2Vt6Mv/AHzV2X51f5fu15g+vf8ACB+Mns7ptmlXvzwP/das3oaqN9jtbh/tNrLZsv72P5Nj/wAS15Pb/wCkpcWf3HilfbXpupP9vt4tQs5V+0Qf3PuMteX39tKmrXDLtt3Zt6oleZjo3gmj6TJ5ctSS7o43xHon2DVv3nyuy1Lp33kWOn+L3l+1ReZ99Vplh8mxlryVokj6W3vNmm6RI23+7Trfc8qMvyJVddqb12/7tTWr7ESh6GyOlg+RNjVE6Nv3VXgmbZuqwztt2/wfw1B0U3clsE/fpXa+HH/hauSs4Vtv9+uo0j9zEjVmzvj2O1sEbZErNs/u1sWs3yyr/Gv9ysWzffsVd1atvbKi71qeY1crItWFzFt3M3z1ptqW9Nv8a1zkqeT9376/3KfazN5u1fkeqgrs56taJt3G17fb9+vNPFFnsZ5Y02V2d1efZrV2Zl/d/wByuanuZLyKVvK3ptrocUccah5Rep9/5WR92ysh7C5dtvlbK7660RX3y7ataJo7TN8y7Ilb7+2lsCk5M89stEvPN/dqyIv3nSuj0bTdVs5XaGBndv7lepRabbWy+UsSv83zIlXbV4LNJf3S/wBxdlTKKbL5mtTz+30HXr+4RpIvs6V1ul+D54f9cvm1txalsTdt/wC+61YtVidP3PyO1OMUTOUraHJXmj+T8qts2/K2/wDhp9hbWmlfM0W/+89aurQz3ibtuxN336yrpJYWRdu/bVSQ4TtuzqNJ3O+yNtiVduoVmi8r+Nfn31yVleSoz7W2ba6Jb/8A0dNu35qlRubOsPdPJ+Zf++KlgRXT5l+993ZT4EV/maonh+x3G7+BvuulYyjy7Gsat9DorX/RoEb76N8n+7T9SeLytu5vu1mWTt5W1fn20XG28+Zt3+/WqlpYaV3cwtUhi2/N8jt950rgtUtm+1fL9yvSLqH7+5FeuM1TbudY/wCGkd0XdaHH3SKlwjq3yfcrNndUuq050+/8uz/YrBv3X70fyOv8dPc562iIr/bMr/LXe+HkW20Gydf+eVecSv8AK+3c+2u88NOz+HrLd/CtezluspI/P+Iv4cZef6Gx/u0b9lN3ijZ8lfQ2sfBJg70zfRtenolQWJT0SlRNlORP7tArBs2VYRKYlPSgu9gqX+Cmt/s06JKzkkjSN2N2fNTtlWESjZWPNY6VE25Zt/3aY/eq+/ZT0mqjIsRJsqG4m2U2W5+T5aqSzfNU2AJX/u/JUVOToKHSqAiWZd23+Ohn+T5aytUSdEdoW2PXMz+PItHZItUgaL/pqn3KhytuWot7HYvNsi+X761y/iXQdM8Z6a8F5FvRW+V0b54mqr/wmECM0tvcxXtoy/fib5/++a45vH9nZ38qrPviZvmR/v1lKSNoQ6of/wAIl4v8HukGhzxarpitu2TS7ZVrHv7zWH1b7ZqGkf2fF9xf3qt/6DW7cfGPRbNd0l4rpH/Bu+evOvGXxaXxJYXa6OsqW8bq7Sv8z1y1bShZnpYSU6VVTXQseKEaZ7dmf523Uywh2L83yPVSC2lTQbK5mlaV9/33q/Z14stD7GEuZc1txYnZ1f8A2asWG6olhVN67fvU+1T5P7m2pNUaSTfun21oWe51Tcv3apWqfcrYsn2Rf8CoN6RbR13f31/uV1WjJ53lbf4f465CB2TUtqrXe6GmxE2/crN7HZF6nX6XYb/l27HrYe2+xq7bd+2qunbfKRo13qtaV+7fY93lb91ZqJnWmcu9y292+47fwU/7YqfNuVHX5asNps9ynmrE0Vcfr1ndQyvFCzfL89bJqCPPcubQt6pryTN5ELr/ALVV7fVVtt8Xy7G/uV5Zq3iefTb9ovKlleNvm2LUVr4//ep/o1ym3++tPnkaxgmesXVmtzsWP5EWtjS7ZvKiXbs8r/x6vLLXx/O+xVtmSujsvHOoTbFWz+7/AHKnmaOmFBs9FlsPmRv9UlWGs4nXau1K4eDxJrW3b9m+T/eqb/hIdVRt32NXTdTTbWp1rDpKzZ0qQ/N5Wze+2ti10rYqMq7Plrh/+Et1VJVZbHZtq1b+J9Z+9HZy7Fp37FujE7u6tltrKJpP4m2f7tVGhtpndf7v8dcxL4z1OFf32ny7P4qhuPiFZpF5U0DRbvvb1qvad0ccsM90zVfTVT7rbNzU+B1hlZY/nTd9+ucfxPYzSoy3i/7Kfdp8Gt20L+Usv/A6ammcvs5xWp2drMqW7+WrO6/dqWXzfk8xtjr81YVhqUW92835GrVgv9/3V3p/sUpNNFKTW5dguWRt0f8A45VtnabY0atsX+CooLZn+6v+7Tvmhbav7pFrlbcdDpp1EyvPt2utcbrdn9mbbGuyuqvZmT5dy/NXL38ypbv8vz1SZ6FNtanG3vyM6/cSuXv3/wDHa6u4RoWZpK4/UtySurfwtWyM68roJd3lbl+R67rwr/yL9r/uVwt1tS33Kteh6Ci22iWS/wB2KvYyz45Py/U+B4ilanCPmX0Sn7KYlP319IfArQNlGyhHp6fJWbNECJTkSn1LEn8NQ3Y1SuRIlP2f8Aq1FZ7Kl8msZVDeNFspIlWESpUttn3amSHZWEq0dmdMaMuxC0Oxar1dl+7VLYf7tNNEyvcvO9M37Pu0N8lV3etjnJd9N3/8Apm+igB9G+mUygAl+f8A2KytU0qz1KJ4prZZf99a02/u0bPkpWuUnbY8f8VfByzmV20+drR/+eO75K8U1n4e6heXVwsPmy+U2xn3fOtfV3iP57OXy/klX7tfPmo6q1hfyzwt9k1CP/Wwyv8AJKlcdSMVud1OUmjzTV/hdrkMW6NvtD/3Nvz1sfD7wlqfhW/u21C18q3kiRWSZvnruLL4nLbQJ5ekL5u75ZXbdXC+KvG15qV1KvmqiNL5rbK55RjY6qM5Rmpdj0K/SL+w3ij+Tb861VsNzxVxNv4/+02vlNEyP9zfXY6TcrsR1/iWvMlCUdz66FenVtysvpu+f+/TYv3O9pPkqV32S1DK+/5WWsToj2Nmy+5/sVq2rrCv+9XNWE3/AHxXRWrq6bWX7v3aGbp2RYi/c3CN/e+Suu0O5VG2tXIpDs+Zq3tNfyfvN96peptCVmev6JeRJZptVa6Czh+0xeVJ8lea6DftZxJu/vV6Bo14rxeatBEtTQnhW2t3XbXnnii8a2fyIdvmz/d2fwrXd69eNDpr+Wvz7a8yRPOunZpd8v8AfqJKyM6cbzIU0S2hi3NErv8A7dY9xo8H739xFv8A92uoVN8u7/xylWwV9+35HrG7PUVNLU5SLQbN0+WBUetLS9Ks4dm6JU/gro4tHg83dt/hq3/YMD/Ky1S5mJVLaWMyKzsYYvm/h/uU6J9Mh+ZlZNv+1ViXw8sL7V+5TW0TZE+1a2SugdRoPtOlH/2WpbN9Mmlf/Wp/wKorXSot+1l+7Vi10eLd8q7H/jq+Vpbke2d7WLsttA8T+T87/wAKPVJ9Hgm2ecq7q3bDR4n+XcyOtWJdHWzt9ytv2/eqXdle0V7HFXngzTLmV/Mtll/9lrn9S+D9sivPp99Pp9wv3fn3J/3zXpTwrD80cW+JqrtbS7qybY3BVNzyi10fxDo+/wDexS7f7ldl4S1ie8fbt+dfvJW3dWcUOxfuO33az0torbVIpY18p2+Rv9qnfS5wVqfI7I7iws5X2MrbP9itC8tovKT5fno02b9wm6q+qX/zbV+Sq5bmdOLRz+rbdsrbfu1x95Ns3qzV0Go3m9nVfuVyl1/rfm/h+9RY9TmsrGbqX+q37f4a4e//ANa/+/Xe68+y1Rm+TdXBS7nunqttTCpLQP8Aj5SKBd29nRK9NhTZEir8m1a4Lw1bfadeiVvuQLvavRUhr6PLafLTc+7PzfP6vPWjT7L8xiU9Ep+wVLXs3PlCJEpyJT0SpV+Ss2zaMXuESVbt0+aoYkq3F8lc8nc7KceVlhU+SmbKf51V5ZlT5a42jtUtB+/Y1HnLt/uVRlmpvnVzuknqbRqtaI0Gf5Kh3LVPzTSedWkY6ESnqSyzU3fVTfsp7zbK9A80l3/8AoV/mqluerMVAFnfTX6mmUfwUAG+jzv7tMpvlGpZSVypqMP2yB4vuVwureA7PVbf95Aqyxfdd/v16Ls/vVla5cwWFnLO0vlP/F/tVk1c2i7M8P1H4Y7ElljuY4k+55Tr96uP/wCEJ0yzluGvryNHX7sKLXqXi3VYHt3kbcif8st7bUryjW7ZrmXymvIok+/5yfc/76rknY7IrQ4vVLm2Rnijj2Irff8A71dz4XufOsLdlrzfXrmJ7p4NPbzU2/NM9dr8O/N/sZFk3Lt+7XHV+E9TBytUsdzL/qv3f31qdfufd+9UUG1KtsmxEb+Bq88+lIYPkl21q6XMyfL9z5qym+R/l/hqwk2xkZfk20GsOh1vy/d/j21NYTbLfazfOrVj2Vz/ABM33v4Ku277G+X7tJmh3Gg3670Vv4a9A8OX6w7FX5UryLS7xUb+49dxoN58vyy7KzBvQ6fxLqqvYS7fuLXnqX6w3m2Ntn96tjxhctDoz/wblrj9OuYn/wB+kyqXc7OCbf8AMta9lNE/yt9+uStbxUl8qP8A4FWxZzbJfN3feoUUdak2dLv2S7dv/fFTJeW1tF5sjfd/8ern5dS2O6x/crKuLmWZfmbZ/dSouaxp8x0V74qgSJ1jX71YUuvXP3d2z+7WO0Mty+1vk/2K1dO0fYq/N/33TUmdHJFbjVuZ0i+82xq0LC/lhXbubZWla6P/ABMvy0+602fytywb/L+9srRSkzNQhexd0jXltl/eNs/263bfVYrxP4flrgGT7G399KlSaTykaNmR6V2N0E/eR3G+J4n8v7lQ7FT5awrC5l27m+R/49lXXef52+VH/hoWphL3SlrLsi71/hrMsHWaL5lb5WrQurmJ5fvb3/iqrpqK8rM33FoehjU1idRYXm+BGX5PlrP1a8+b5vuUQTKm/wAv7lY+rTff2tQnoYwZnz3n+lbd3ybaypfnuP8AYWrTJvlf+/VW4dYX/wBirOlvQx/E1zviddtcZA+ze9bviO53/wDAqxrW2a/urexX/lq1XGLm1FdTirVY04uUuh1PgjTWSKW8kXY8n3f9yurd9lV4IVtokij+5GuypV+/X2VGmqdNRXQ/JcVXliK0qj6k0T1LTE+Sj7lW2Yxj3Hr/AKynfx0RU9k/4BXPKVzpirEsVTb1T7tVFfZTWeueTudUVYneb+7UUr0z+CoqmzG5D99H8FM+5TNzUWC493pu8Uyn/NSFuQvNTd4qu70edXWcxaSrCP8AJWej1bif5aALG+jf89RbxSUATb6er1XTpVqBKgpEqJTbqzimidZFV0/26tbKH6GoNjy7xL8LrG8l823adH/uJ8yV5t4o+Cd86uyr5v8Adhm+XbX0xFbKn3fv0yW2WZ90iK/y/LWcoJs1VRrQ+ULD4D3Nt5TTMqbfnX+5vp95ojeHtUe2mXY/322V9RT6PBeLtb5EX51rx/40+G102Wyvo23o37r/AG65a1NKF0d+CqfvkmcVBCzp+7b7taXy+Um6s/TnZE/3q09n96vHZ9fDcrsmz5WoidXR1aiX5Pmb56ro+yV9tSWpcr0NiyfZsVfuLWwj79nl/I7fermYnfyv8/LWzYTbNm5aTNeY2kf5du6t3w/ctbfKzfJXP2sywrub+GrEV40MqSr9yoZk9TqPEusL9l2q2/8A2K42K58n5o/++Ktajfrc2+5aw5XZ3/uVmdEXyo6/RtVVF+ZlT/YrWi1V5krzyzufJl+b5G/hrYTXvObb9xK1sbwkrHotrcxeVtVtibfmqv5Ms10nlr8jL/HWFo2txIu37/8Av1uteb0TyW3pU2RvCepYstN2S/M29m+7W7FCtt8u3f8A3a5+zuVR/wB83z/drVlm2bGVdqNQbSnc6a1dd6M275f4K0rebZav5fy7mrz+81idH/c7kda2NO8QyvEm5vk2/wDA61UjJx0uWNZ02LftVf4d9Ulhiddq/ukWtCW8gmdPLl+ejfBCqM0X+8lOyZcZtKzB91t/q/kdaivbxoV+98/8NQ3V+qXT/vfk/hrndUv5ZpdyyfdqWrGcpXWpoecvnv5n32qXS/nn+X7n9ysKDUv7332rV0aZvKdvuVlJmMnzKxsXU0Xlfd2Vz95N99mqa/vGf5Y6ybqb+H5qS7GcdGPWZk+asfVL9Ubav31q7dTKiov3a5jVL9k3/drUuUrGNqN59pn+at7wNpuyWW+b/rktcu6NM6LH/E2xa9F06z+wWcUC/wAK162XUeefO+h8fnWKdOmqaesvyNDf83y1Kj1VRKsRJsr6Rux8LFXZPSp/qzRFUqJXO2dMVYYj09HoRKfsFZNmyVwZ/wCFaZvpn3Hp6JUSstzRdhvNJ9ypvJ2Ux0Wp5kNRZE/SjZspKV3rO5dhP46m8mok+SnfaErLXobQSsYrP89JUTbaej16J55Yi3VbT5KqxVOv+soAtxPTv9mq6vs+7UyPQBYiSrUUOyq8T1YX/ZrNlxJabRRsqTUdQib3oVP4at28PzUEjPs3zJt++tcV8VdBXUvCF63lfPB+9ir0CV1Rdy14Z8ZPiv8AZr+Lw5p7feZPtkqf+gVnUa5Xc6aF1UTXQ8602byfl/u1rfw7dtZtxD9jvUX+D+GtKL52Rf7teBNWep9zQkpJNDP+WW1lqp5Pky/NWg0O/wC7T3s18pP4HrG50SiRRImzdHWnb2f/ADzasmLcjItdBYTeTEn8D0MzuMV1tvvVYV1Rdq/98VY+zQXL7m+R/wDYp9xpX7pGhbf/AHahjTsjMbait/BVCVJd22P5K0vsEn8VPXTfJf8AeK1TYu6aMGX7TDKny7Hp/wBp+zbGkXZXSvZrs2rVd9K+T5lV/wDfqrguYz01JkZGhrbtfEksK/w/L/BWJ/YP39qsn+5VK40S527o2Z6rRle0a6HcWviFXl2yfJ/HWrF4h2Mn73eit8teXrbahCnzL/3xViKa+tv+WUqVNjSOItoeqPrCzSvLGv8ADSWt42/72xK83g1u+Teu1nT/AHKlbXrlPlWKX/c21Rp9Y7Hpya2qN/rfnWmf2833Wl+SvP7X+07mX9zYz7G/jetiLwxqc3+sl2f7CVOwe35tDYutYZN6tKuys+6175dsafJVyw8GXO/5l3p/fer914bZH8plpBzNmZYXm/YzVuwarvVIlVkT+N6x7jSrmHYqrsqDzryFNrRMlTsY8zOllm2J8rbErJuLn5/laot8qf3qZcJsi+Ztm6tSb63K97f/ACfermr9977d1aF7N99V+4tUtipE7fxt9yglybRY8NWf2nVIvl+SL567hErn/Btn5NrLP/HI1dKiV9VgYezorz1PzzNKvtq7XRaCxVaRKZFDVtYflrqkzzIqwyJNlS/wUbNtDfJWZqiLfQlFCVjI1SsCp89S7NtMiqasZSNorqRP0pmypX71FK6otTuVsMf5KrvNsWm3D1UearJuSvc/NT/Oqk/SmU+VE8xU31NE/wAtVqnirqOcuRfdqwj1Xi+RKfv+egCXfUtNVN9SpD5NSwLEU2xKuwP8tUESrSvsWpZSJd/z1MnUVXX79WFdUqTQsJ1FWovkSs/fT/O2UAZnjfXl8N+HL3UG/wCWUXy/79fIUSNqviO3luN2+5n82Xf/ABV7x+0Frf2bw9ZaerbHnl3/APAVrwq1f7NqllP5WxI9nz7vu7q83ESvNR7Ho0I2hfud3q1m01m7R/fgqja3mxUaujdP36P/AANWFeWDabeuv/LKX7tcdWPY9/B1be6atq6u22rCwr937lZlg6b3ZfvLWtBN8yMv32/v1xvQ96OqM+4tmhl+X56tabM2/b9xK0JbBZvmVdlUvJ2S/wByi9zOUOU6C1toni+989aCQ7Ik/uLWVpc3kxf7LV0FrCs0X3tiUAopozEtm+fd99qFsJYfu/cataWHZPs/gqGe2ZP4tlTcpwMeX5H27dlS26fwtT792hl+7vRv46Ld9/8AsPtqWaRWhLb23/A6t2GlLs2N/FTLJ/7vyVrWHyPtWouVy9yVdHs0/wCWS1Yi0qx2/wCqjqLfvbbItW4trxfKv3aadjLkuy1YaDpT/Mtsu/8A260E0TTLa3fbbRb6zLVNjfKzJWnvXyvmbfVXHyIsNbQPFt2qu2nRW1nbL8q1Xgmb5/l2f3d9Neb5f9upNlDQuvNEn8NZt4/735fkqGe8ZPlqJdvyNIv3aakUo22LVrbb0+b761QvLPfv+XY/8NaFm+yJ2X5N33arzzbIvl+TbVByGC8K7tqs2+sq/wD3O92atW9mVGf5lrmtUuXdtsfz0GMkkjMXdMzxKuxFp8qfL838NXbdNkX3agl/fXCRL8m5tlaU1do5qnuxbOy0Gz+x6TaLs/hrTihot4dkSRf3V2VaWHZX18PdikfmNR883LuxqJ/dqdOgpn8Xy1MiUCSIqZLUrQ1AyVm2aJXGU9Upyw7KfsrnbudKSGL8lHnLv+WiXai1EnyfNUqLZTkiWX5KpSvsqWV6z7hPmrVR7mLkRTzf3ar1L9naiKGrIuRVLUyW3zVL5P8As0FGEnSpYvkqJHqVK6DEsJ9ypUhqOCrifJ92pAfF+5Spv4arb6m3/JQBNFUiPVVHqwnyVBSLCvRvFVN/z1KlQMuo9NnuVtonaRtiKu9noT/dryT43eNvslr/AGHYt+9l/wBe6fw/7NROagrs1pwc3ZHn/wAVfGa+LfEu63b/AEK0VkieuUnT/iUSsqrv2ptd6iWHZE7Mv3l+5Vu3T9w6tu/hrxZz5pXZ7cYe6kj0XwzeLrGgxM33/K2N/v1prbLqVu9tcf62P/O6uE8F6r9g1u7sWZUikbevzbvnr0C4tpdyXNv/AK1f4P7y1smpoqKcGc1dWc+iXSLN/qv4X/vVrWF+vyfd+X7tb6pbaxZfMqyxf3H/AIawrrwlPYb5bXdLEv8ABXHOnY9vD4pbSNi1uVei6tt/8Pz1hWF/s+X7ldLBcxPs3N96uRrlPWTjIrojWyI+75K07W/VEddtQy2Hyuv36r/vLb9233P4aLmb02Oht7/7Ts2/fX+OnS/6Sz/LWZYJs+98j1rW9z/31tqVKxpF3Zk3ULfPu+SooP3P+5WxdWyulZ//AC1dduxKm9zVabF3fFcr+7Vd9W4tyRJ/fqlaQruTb89aSp8ny/fpLUbiTRbt/wB7bVpHZH2Kmyqtvcpt2r99asK7fIzMyf7lWZrVlqJN+9G+T/cq3b22xfvb6qROqN8y73qaDd5/lKuxF+ffQWWvl3/637tRM/36l/j+XbUUqbP4qVioO+hXlT7lCusPy/ceifb8m3d8tV1+/uZfnqbWNUrD5Zmhi27vu1X3s9S7FhX5qo3jsiPt+TdVp2Im7GFqU2+4dY12ItVXT7jM3/AKs3ieSiNv2f3UqtEjeU/mbU3UHPuH3H+WrHh6w+36um77kHz1Ue5W2f5fvtXR6Wn/AAj1vFLN8nmf62u/CQTqJvoeRmVVwoSjHdnRIlS7Kmi27dy/danbVr6Y/PrESJVtdqJTNmyn7NlMZC/Q1Fs/u1K8NRbNlYMsZvo30/ZT1hWkoofOyo33Kqvu/hrVdFqu6fN92qIvcpbBQ0Oyruz5Krzp8vy/JQNFXinfKi/LRs2U+K2Z6BjNlGyrqWf96l8pKB3OG309HqJPu/LUtulbGZdifZU29dvy1X+4tIv36ALKPU9QRJUtSwJUqxFVVOlWIvufNWYFj5UqWCZaqUXE0VhbvPM3lRR/Oz0FpX0Rn+PPGEXhLRnlXa93J8kEX+1XzbdTT6ley3Nw371m3M9dB4y8SS+KteluV/494vkgT+6n96sGKFoYnl2r829/9ivIr1eeVj2aNLkRSe22Rbf9mmW6N5TqvyP/AAvt/wBv+D/arQ2fw/f/ANuotLtvmTczeVJ+62I371ty/wAH/wAXXJ5nY7cqSH6jbSpLdt5/+kRKkqo8rM//AI7XoHgrXv7YsEWRlS4j/wBbXKWCLcwJEqqiRxPEyI3lRK/+238TVFFYXmiT6fqdmrPui+bZFLsl/wC+qqM+XRmTWzPTZbaWwle8tV3o3+ti/vVu6a8V5b+ZCyvE3/jtY+iaxBrFhFPbt/wCrH2Oezn+06e2x/4oX+5LXRa5afVGneeBotSi3R/urj++lcvf6Pqvh6VftFtI9urf65F3V6F4a1iLUk+X9zKv3oX++tdxpafLu+V0/iR6ylSUjqp4idPY8VstSiuYtsbb/wC9V2X99Ai/3a9L8QfCvRfEP+lW6to97/z1t/uf9815/rfgPxH4b/5ZrqFuv/LWH7//AHzXJOlKJ6lPFwno9DPieW2ba33Gqxbvs+bbWZFfrN8rL5Usf3k/u1eWb5K53poz0IyWyNHY33lb/gFQTw/On8FTJudN0f3P9irFum+L5vv1kbLYr2v3v7u2tWL5E+WqSwsi/K1S28zf8Dpoq5b2K/8AsVKts0z/AHv++KZF95PlrQgRf9zbWqdiba3Y+KHYm1fv1YiT90/zbKfFbfL8vz0yW2bc/wB5KrcFuEUOz+KopX/iqWV2hRV2/vahXdN937itQUiBPn3s3yP/AHKr+c3m7f4P46sSuyfP9yq8rsnzbahoObuMndd/3/u1mT3Pzu3/AHzU14nkxbtrVnyv+62r8lHLYxcrle/ffFub+Gqlw+y3Td8tW7h9ibf4mrM1SZYYHaRvurTitQb0uaHheziv9Ufd86QLvrrdeh32CRMv3tnyVmfB7RJf+ESuNZuItj3LO6/7ldNFZ/adRsoG+dN29v8AgNetRhyK6Pl8VU9pNngniPxh4j+HuvXFnDcy/ZF+dYbhfk2f7FdL4c/aH0y5XbqVs1o6/edPuVe/aH8K72i1CNYIv4GluGb5f9yvnK9tvs0u1lXZ/t/LVqtOm7XPMlQhPofXul/Evw5qUStHqapu+7v+Wugtdb028/4976Cb/clr4igvGtmRln2f7jVt6XrzIybV8r+9LD8u2tljJdUc7wqezPs/Yrp8tRPZtXy5YeM9Xs9jWeoXL/77V1Gl/GbxRZ/6yWK7/wBiZdlaLFQ6kPCT6HvHksny0zYz15vZfG9Ztn27T/K/24W+Sum0v4kaHebP9J+zv/02raNaEtmc8sPUhujoGhanMmxafa39tfput545U/2Gp7J89bXTM+W25U2UxoasMnz0PDQIgWFUqeKHZ/DTVharGzYtAFeX+6vyVD5NTO9M2VsZs8vidkrQimrPSr1umxKBmgj0+L71UUf+7VuCoAtU9KZvp6VAEsVTJ0qu80VnF5s0qxRL/G9cfr3xCbyni0lf+3h6znUjTV2zeFKVTY7DUtYsdEg828uY7dP9tq8p8eeP4vE6JY6f5iWX/LWX+9XBeJrme5v99xLLd3Df366CCzazsnlWJkdYtn7n76u3+zXBVxDmrR0PQpYZU3eW5Sis9lr5vlfJtaVPm2p/wBqhlttlrtbdv8hPkT/a/wDQq6G6sFhtbjy2X5Ykt/k/dP8A981LLo/7p90SxRNLFF/d/wDHW+WuG539EjnPsCzS7W2xJ5uz/Y+5VfZ5KfuYmR2g+bf99tr/AMf91a7BLZbZ5fL+R/tmxZf4/wDvpv8A2SseewVHt2m/iaWJUm+VN3+795mrNM0askR6bttp0ZdsSRTrtuNv95P+WUVbNrYWzwafFdKvmrO8X+nStLK3/bJfu1jqjQtujlaJ5LVNvybriVl/uL/DWrZ3kthLdxW/ySrOtx5Vj80vzff3y/w0Xb2JXYzdNS58GXVxcrE39mNP5TJ5W1F/3Fr1DS7+K/iRo2rl5UimTWLab7Mjsyy/vrqWeX/x2qUE0vhLW0tGlX7FIqvFLtZUX/Y+atozu7Mnlsro7uew3zpc27fZ71fuyp/F/v12ng3xavmpY3yraXf+39xv9yuKsL/zl2t8jrWtFbRX8XlTLv8A7v8As1umB7bb2cV5FuWobzRJ9m5fniWuF0HW9T8Kum7dqumf30/4+Iv/AIqvVfD2vWOvWSS2cqy/3k/u1ViU7ao861nw9pGq/utY0/ypf4b6FdrrXCeIfhRq+j2/2zSZf7Ysvvr5P+tX/gNfSF/oNteJ8y/erkrzwlqGgz+fpcu9P+eX8FZSpKR0068qb0Z4FYaksLeRIrW8q/eR121q27xO9eq38Oh+Kovseuaetve/c81Pldf+BVw3ib4V6r4bT7TpcraxZL/c/wBbFXBOg1sexSx0ZaS0Mhfni+XalRNC0Mu2Nfkb+5TLK/i3+Uyskv8AEjrtda0IEV2/dr8lY2toz0VJPVDbKH5EVm2f79bVrbL/ABL96qsFsv8AF9xa0LD5F27F+WpNm7oni3J8qq1P3/fZv++Kil3/APAKGdf4fkrRGZUXc+/5asN8kCL5Wx6lXbtTd8lCp8zrRcu1zNuId/8AFsSqkqbPu/PWxdIu/av36z3tvn+9sRVouRYxbi2l+eVm+T+Gs9k3/wAVbF1/ArNWSn+v/i2LUbk2sV5Yfl+b5KxdUs5dY1TTfD0K/wCkahL+9T+7F/HWx4g16z8PWb3N03z/APLKFPvs9dV8GfAc+mpceMde3f2nfL+4t3/5YRV00oczOTE1VTg0dnqVtFo+k2mkWqqiRLs2JVTw9bb9eeXb8kcWzf8A7VWJf9JnluZP4vu1Y8Fw74pZ2+Tz5Wr1ErHzDdzP+KuifbPClw0e3eq71d13ba+Rdc0rzle5X7S8W7Z9rvpdryt/sLX3F4vRX0O4Vf7u2vkrXtK2apqazNG6QNsl1m++5F/ciRa5q91rEuCi/iPImRkfbt/4B96nRboW3Kv3f9mtbWdNlsJ3/wBe9u33XmXykaqkUKum5V+df7kX/wAVXPdvYat1NDS3/ep5e55f7iNulb/4mtu3vF3utxFslX+5823/AIF/DXM723bfuf7Hm7f/AEGtuwuYniRbpVliX7u9dtvF/wAB/iak3c0vZWR0H9ms6ysrfJ/F5P31/wB9v4qIrOJ4N0cSui/8tvuo3/Aqq2/2m2WJl3XFu3zwQ3DfPK/9+Ja17O8W5lf979nlVtjPt3S/7rxfwrU3ZOjC1+2aaiSw3LW77q6PS/iXrmlPtm/02Jf761ibPJnSJVV5W+ddjbv/ACL/AA/7lVXRneVpJF2r950+Tb/vfxf98VrCpOOzM5U4y3R61o3xa0q82LfRNZS/+OV2dhf2OpRbrOeKVP8AYavm+JP3SKq70b7rv/n5qfbzXOjy7rW5+zy7v4G21208ZJaTOOeDj9g+lW2w1XuJvlrx/RvivqFnsivoluIv7/8AHXe6N4z0jW/ljn8qX+5LXpU8RTnszzqlGcHqjV+/Tfmq7sVIvlqKui5hy2PKoHVKtI/yVmxTLtpyTVNyNzTWb+7WhE/y1lW6VdT5P9ipGXUes/XvFVn4eg3TNvl/hiT77Vzvijx5FYf6Hp/724b7z/3a4mKzkv53ubidpd33nf5vKrjq4hR0idtLDuWsjT1TW77xPKkt03lW/wDyyiT+GmW8MSfI3n3E33PJh/iqKV7GzRFuGX7ROrbYZvvq6/x0y1168hgeC3a2R7uBP3yN95l/uf3a8uc3LVnsRhyqyRn+I7Zkn0+5kZUTz/K2Q/c/3N396uoiTzordZFgd559/wC+VonVV/2q8/8AFs095avLJO0ryt9oX7v3l+/XoHhy5a807TJY/NdFtd7bGWVP/HqSfMOSsya6s2vILdN0+ye837NvmpsX/dofyka3Xbs828+5u2/+OtV2KFUutK+WJNsTOz/ZWX/0Gn2r/PpiqzbFlZ/kll/+IpB5lG1h+5L80SNeP/sp/wB9NVV4V327Q/O8d46b7dd33v8Apq1atlYLstWWLZuvGfftX/0Jnqvfp/FJ5bPFqP8AHunf/vn7tZpam0vhMeKwXdaQRxb9zS27RWjfO3+/LVWzhWZ0s4YvNRrZ08m0bbbrt/56y/xVu6pCyW+6ZfkgvvlS4byotn/XJao3UOx4mkbzbSC82f6R+4t1Rv7i/eanrYzZe0G5lmv7uK1bYlzYq7Q6TFtTev8AtNW1PDY391ZRXUuzz7Nk3vqK7/8A0CuXsIVe80xpPN1CJWltd8v7i1Wuj0a/ihl0SKGeKJFle3ZNMsN3/jzUX7Dto7lTQ5pdK8qzuJfNib/j1u0bdu/2N396uu0688mVEk+T/b/vVj3+lfadLeK4s7tHgvNiyzWqq6/8C3/LVrTt3z2N1/x8Qfe+Xbu/262i7olqzsejaNf7Jfl+Suli0S2vJ0u7WdtM1Bfu3Fv8v/fa15lp1/LYNtm/1X9/+7XdabqXyo0bfJW6ZLOzsPGF9o7+Rr0H7r+G+t1/df8AA/7tdlZXkF5apLDKssTfddK4fSdVV28ptro38D1bi0SewZ59BnW0/jltH/1Tf/E1pck29Z8K2OsK/nLsl/v1xNxpWteD282FmuLT/wAfrqdO8WxXNx9mvIm0+9/55S/cb/cet9HV/vLUuI7nlV5YeGvGeye8gW01Dbs+0Q/K9crrngbXPCrvPbr/AGrp/wDz2t/vqn+2teu+IfAdtf757Nfs9x/cT7lczZ3moeHpfKaJti/eR6wlTT3OqnXlD4Wee2GpRTRbVbZWlaoyRfw112o6DoPir960X9mX3/Pa3/irHuPA2p6Ou63b+07f+/D9+uWVFrY9iljIy0loZn713oVG30QXkXmvE0TK6/eR6uqiu3y/JWNrHoqaa0G26f8AfNWGhXZ8tDbUR1qF/kV2+5/sUCvcilSKH7tYt/crvf8Ae7P9ip9UeVIP3cux65p7n7m7dUAWPO/debJ86f3Kzdc1i20ew82b59v3f9qqOueJINEdFbdcSt8kVvD/ABPXR/DL4bz+KvEf9teIF2W9p862P8CvW9Om5PY5atdU1cqfDL4S3Pi3UYvFnihWi0+Nt9np7/xf7b167qNy1/OkEa7EX+D+6tbF/N5z7V+S3jWqthZ/flb77fdr0oQUVY+bq1ZVZc0jB1lPs1hKyr/DsX/gVdHo1gul2FvE23fEu2s3W4VS60q2/wCes+9v92r883+3WrZkRa9cq9usX+1XzP4y8pPiQ8XmrLe7d9raXH/HrF/ellr6A1a5ZJYlb/aevmX4h38D/Ea4trjc+ntEkt4iffZP7i/77Vz1dYji7MyfE2lNfxXE8cUl6kXyy6jfN5UUTf3Yl/iWuCaFYW27o3/297bFr2jUX87yoprP+1btV/cW7/Lb6ZF/cuK838Q6bL9qdVuZb6Vf47RdsS/7G6uGLstTWSvqZX2Zn+Vdz/7cS7U/76p1leLbXH+ti3/wv/rdtNt4Ytm2b5vm/wCXif5F/wCA1aa2+XyoVlmT/p3Xyov++qqw07GxZ3jbn/etaeZ/rXf5riX/AGdv8K1qW+1Jfs0MCpKq71hil/1H+28v8X+7XLWr+TL5G7Y/9y0++3/Aq3UfYn2ZYI3Rfn+yJ/x7r/tSt/erO/c0UeZe6a1rcr5HlwxRvbs2yK3f91byt/Gz1K7r/r2lkuHi+67r+9i/2Il/irEnf78sku/d8n2j+OX/AGLerH72FtzSrFdxfe835Xs4v7u7+JqCXpuaDo33lbykb72z5v8Av7/zyp+yJ0RVXYn9/wD5Zf8AAG/iqpa3kVzKn2qJrSVl3rD93cv964/vVenuf3SSr5cVuzbFu3Xdbyv/AHIl/ho9AsMuLaKGLdJ5af7e3bVdLZYfm89d/wB9dlW97w3CQQwSPcbd7Qu26X/v7/7LTk3eV+7ZUT+L+4v+x81VF2Javoy3pPjbV9E/1c7SxfwpL81bn/C3bz/oH1xbws8r+XueVf8AZ+7VTyZ/+eCf99V2RrzgrJnM6EHujrk6VatUWqSJUV/r0Gmr5Uf724/55JXsSkoq7PCUJTdoo2rjUoNNgeWZliRa4rWfFt5rcvkWe630/wDilrEv9SlvLp21Dd+4l2sifw1V8n9++6LdLAvzQ79vmxf3krzKuI5vhPXoYOzTmXX8qwTbHAtxLF/rU3feX/ZqKXUp5oooIZ2fyl3wI/7jcv8Adf8AvUx3VGSJWWXyl82DzV2vKv8Ac3VYif7kVuty6Mvm2v3WT/bWvP52z1HSgupXe2a5iTyYJPm/ewfNu+f+NKlW2eaJGjgVN3+kRb4Puuv36midvNfyYPKSX97B+4+7L/33T03PL+7s2R2/0iJPI+7L/En36V2FoGdrNh9p064WGBfu/aonSL7rfx1t/CqZrzQ71Vij/cRfc+ys3/jy1n/Mm9Y7aX7v2iD9x95f41+/VL4fX66J4j1DT2i2Jcxbot67fk/77q4bNEzUW00esQQzw3lurfIkdrv2eVOtEUM6Xum/MyfumbYnn1K8MCajNt271tfuJE1SQW0X2/T4li/5YM/+o/8As6d0RySRlxQ74rLdL8/nv9/yl/8AQqpXnkfY5Va5idftyfJ9q/8AZYq2oIdlvp/y7P37/wDLJV2/+P1FfuyWsv71ot1583+lKv8A7JUKWpvOm+WzM+/tl8rVfJWVNs6vvt7Nv/Rsv3azNbh+zPeyssFvdxSxSrLdy+fL/wB8/drb1nyJotY8xoJUVk+/O0v/AI7spuswyva6n5a3KRLBF/x42qwf+PNTTvZkOCV7voYOr/6NdPeTf8s7yKXzdQbanzf3Iq05Zrma3fy/7Qu0ttRV18lfstutZ/iF4LNbuVfsVk7QW8qvcN9quP8AgFWtShl1KDU5fsN3qCNBFcLLqc/kRf8AfNJRlpcHKEb2Rt6jbRQ2GtrJBZWjrOsv73U23/8Aodad0m+eWSFo3liiW4XyrpZdy/3P71Yn2yJ/7Tij1DT0eWzR/JsbFp//AB6ugieW/wDs/wDpM8vmWP35dK+RqailsynPmesd0bejeVqVrFKv8X3krftdKns33Wsuzd/A9ee6NqTaOlvcr5csUi7JURWV12/xbW+7XpenalFc2SSqyyxMu9XSuuOqOVkthqrQ3CLMvlOtdbpGvNDsVmrlG8qZf3kSulNSGewZGt281N33HqwPTZYbHWLfbcRLKv8Ac/u1Xi+2eG9ix7tQ09fu/wDPWL/4quS07xDvba3yOv3krsNO1tf+WlWQbFhr1neJ+5l3v/F/C6/79WL2zttVi2ttR1+69Y91o9jqr+f5SpL/AAyp8rrVF7bWdH/495V1C3X+CX5ZV/4FT3DqTXXhWLdtX91L/wCONVRLbUNEf7rbKsReMIP+Pa6VreVv4LhdtbFvqq7UVv3sX+3U2K2Oav8ASrHxIv8ApEHlS/wyp8r1yN7oM/h66Rbhv9Hb7t3/AAf8D/u16x9m0+5+aFvKf+5UUujxTI6yMssTfwPUuEXuawrzhszzK4hls9nmRbP9tPuNWZqU2xPl+Su7n0G58Kt/o8X9oaI3+ttPvPB/uVj694S0XUrXz9P1D7O/9z+D/vmuWdC2qPTo429lM83vHb/lp86f7FcP4j8WrYSpbWcTXepztsgt4fmq38XJtV8GWsUUNnPKknyLcRL+6/4HXUfAL4Xf8I8//CR61tu9bufni/iSJazhSaep01cTGKvFkvgv4UT+ErVPEOvf6X4lvvktbT+CBmr2LSdB/sTSUs1+d/vyv/eeqWm63BrHiOW+un3xWS/Z4ET7it/HWxca9Ai/L/FXpRioKyPBqTdR3ZFLbfvYoG/i+/VpvKh/irC/tjfdOy/w/JVeW5nm+63yUXMilq14s3iq0VW+SCB3q671ztgjTeKtQ3fcgiRa3ZX8lNrUgMfVrn/SH3fwrXx58Rteaz+Nd35cv2e4j8ryH+8m7/bWvqvUrn/j4l/h3V8X/GSGXSvi/Lcsv3oopf8AeoeqsS9Gme0Wet6feWstm0sr/NsaKJf+Qrcfx+a38K1z/iiwlT/Q7rd8v+q0zTPuWz/3XapPD1zKllp7fbJbfyNTidYbSL+Bl/jrc1G2ubaz1CDz9SS3/tPZOkyq25G/gevLvZ+bO3lujyq4hWwuv3i2lvKv/LJE816uwXLXkSIyz3G37r3DeVEtaur+HvscV3Pa+RZWkDMiwp81xLXPxbtu5rZvK/v30u3/AMdouZ27ltE875VZn/6ZW67Yv++qls7lk3wR7ZYlb/j3ibbEv++1Hk/bIvvfbYl/j/1VvFTVTfF8q/aEX+P/AFVuv/xVFh+aN21mi8p7mO5VP713t+SL/plFF/e/26sRJKi28EkEcSf62CxuPmii/wCmsrf3qwrd23efuVHX5Fvn+WKD/rkv8Vaa3jIvlSQSvbzt/qk/4+Llv71wv8K1K02NOZSeqJtjO+1ZZZbeeX5UuPm+3S/7DfwxUn2+W2ll8udbdIvkunf5rfd/zyiqXzovKlaG7WKL/VXV9b/NF/1wiWmNC0PlQLbRRPEu+K03brW2/wCmsrf3qL90WqblrFmna/wWdvAsT/fbT7hv3UX+15v97/Yq7apFN80jSyy/wvNF/pC/7kX8S1ysX+jW/wAvm3Fuzb/s9x/rb64/vJ/s1tWusRIkq3DSy3EGxJbiL/j6ib/nlFRcS5Vuacr732yN87f3G+9/3z92q/2Zf9n/AL6oV/Jf/TGiRJPvvD/x6/8Abx/tU/daf3v+/MXyf8B9vSqRLaOf1LxPLcq62bLbxL8jO/365+C8b+FmSKf91K6ffVqoxIu+Jlb903+omm/hf+69XldZvmaJtjfup4n+Xa395GrrqVJT3OSlBUtkEszQs9zMyv5f7q6RF3Iy/wB6rXkyom2GDe9t88W9vNSWKhd1tL+82/a7Zdkqfdee3/8AZqmtUaFkgj3Suq+bYyzfL5sX8a7q5vU36jrVJYVRbeWOL5vtFrsb/vtdrVZ+zedslhbZ57PLB+6X91Kv3l+WnQW29Ylj+S3ufng+7L5UtWIIWd0X93Ek7f8APBl8qdf+B/x1m21qjZe8rMrokF4n7vzYkuf3sX+t/dSr99KZEnnROy+ajytvX903yyr/AL39+rDQyvcbYVWL7T+9X903yzr99fv1M9tLMzrH5afa182J3ib5ZV/4HQmTYoywxOiS28ux2/0qBNsXyv8A8tYq53WYYNK17TL6GVXt2ZbiL7q/L/Gny11uyVE3Ksabv9Ii+dV2yr99PuVh+JofO0u4WFV3wf6ba/vV+7/En3K0T10Jkrqx647xXN1ey/N5X2NHV/37f+hU/fB/amnp8qP9l/j8r/2auc8C38viTRHuY5VfyrXymRIpZf8A2euri/0bVrfzFjTba/xssX/oSPW5zp3XzKlvDBs0pVZf9a38Nr/8XVe4+Sz+WVk3X38DWq/+z1pRIrvokTWzPuZ/ueVL/wCgpVCeFvssO3T7l/8AiY/wWCtUW1/4Y6J6QTHazMqQax5lzLFulT/mIxL/AOg1S1n7G6aq0jWksvkJ/wAfF1LP/wCg1oa2kv2XWNun3aPHOn/Liq0X6Xm/VfLttST/AEZX/wCWEW1P++Ka6W/NGV9WY9/D+6uILXz97acnyadp3lJ/301Z+pQvNFuuIIPNbTvv6hc+a/8A3ytdHqMMs0G24g2RNp337vVv/iaz7VFSDTFjudPtElsXTZY2rTy/99UrJaspenQm065vLyKKKO+1CV5dMf8AdaZZ+Un/AH1Wvolnc+Vo7SRay7/ZXRnm1NVT/wBDrE0awlvLXR2mXV7iKW1aLY8/kJ/vVb0G20+2tdEWS00S3eJni/0i+aXb/vUt07fkLa3oael215/Zen7vtsqLO8Xz3UU//oVZmgw33hjVJYLe8a3t2lZFt7tW2b6LX+xf7G27vD++DUf4JZYq0JbCLz9VW3+fbKkuy3vPtSbP7+371bRbi7kvWKOytdbVJVg1CNtMuG+67/6pv+B10fzeV/u/xpWb4Qmg1XSYtM1SJZUZd8Xm/wAS1dl8JX2jp5uhz77dvn+w3DfJ/wAAaupPm1RmEqK/yyL/ALr1Ytby5s0Ty2+0RL/B/FWZZa3FNdfY7qNtPvV/5ZS/+yNWr9mb7y/JStYDo9J8Qq7bd2x1/gf5a6O11JXWvOZUXejSL93+Or0F5c2fyxy/aEb+B/v0Ad79ms7+LbNAsqN/A9Zk/hL7G2/S7yWyf/nk/wAyf981S0nW4n+WRmidf4Hrbiv9/wB1vkagVzEe8vtKb/iaWLeV/wA/dp8yf981oWU0GpRbrO883/YRvnWthJl/hrKv/DGn38rzrutLj/n4tPldapajE+wN/wA95f8AvqqT6bIj/LtdP9un/wDE80T/AFirrFp/fT5bhf8A4qrum63Y6lvihn8q4X/l3mXa6/8AAaViuaxkXUME1hcRXEX8L/I67kr5x8PfGDxDo++D9xdxLK3+t+X5K+pdWT7H4fvZfl/dQM9fIXhLxJpGj2f+kaV5tx5rvv8A71aKLavFXOWvzNq0rHV2HxybwrZbbjw5c3tu07u01uy/Lu/2a6rQ/wBoHwL4huoraPV1tLiX5PKuF8ra3/Aq4WX4o6f5W2PQ1T/vmvJPiXoOg+MInnj0/wDszU1+5cQtRyTevKZxqSW8rn2hpbxTW+5WV0ZvldK0FRYd+77i1+cvw++PHjH4S6k9mt417ZRtsa0uG3f98V9v+H/iLY+M/h8mtabOr/aYlidEb54pWrO3c6VJM2/Cu14r2+b/AJeZ3df93+CotZvNm+BfvtVpUi03S7eCH7kcWxKxfmubh5f+AVRZj6onnSxWcf8AF/6DXzp+07oP2bxVol8q7Eli8pnr6Vt0WbVLiX+CP90teUftN6ar+FbKdV/1F4nz1LEzznw/5sOhvA3n/wCqV1ii++zK2+u41aG2367uW2R2gt71Xe8bfWbo2greeH/NV2TavzbP4l/jSrGgzQQy6fFItpaefYy2TJLF5r71/v15dSNnc64O6GatC32h5Y2b5nSVf3vm7fNXZ97722uX1mzV3Se3s0lu2l2SvM25FT/drpUubO80ux3eX5rWb2/3WgffF89UrpG3xTx7n3KjxP8A3qSVtBvU5yKZnb7rXvlfe875bdasecvztHt1Db953+W1g/3P71aF7bRX7RNcK0vlr5UUUP3P996z0Rkne2jWPVbiD/ljD8trF/wKi19yHo7Dd+xftLS+bDt/4+7hfkVP+mSfxVYiRvKTy/Nit5/43b/Tbn/cb+FaPJ85nvI51uHi+9fSrtt4P9hF/vVX85kTz90lo0n/AC2dd1xc/wCyi/wr/tUr22LUbmrbovm/6O0Vpe20X3Il/daev9+Vf4moS8WGBFaBvsk7fuki/wCYg/8AflX+Fay22+akTWyo6/Otokv3f9uWX+L/AHKsxXMqebeNPJcJJ8kt9brtuJ/+mSRf3aFHuNytpE0F2w755J496/JLd/8ALJf+mVr/ALVD2bbreeNWiuIF3wWiNtuIE/56yt/FVWKz3yo0csFo8S/fT5rKxX/bX/nrWY2pS3jfYdNl+xW7N+91G7/hf/bb+6/92mo9Rcy2kjo7CaJ7j7H58Uu1Vf7v+i3j/wB6Wr32i2/587z/ALYv8n/Afb0qjo2m7IvscNs1vFJ/rdJuPv6g399G/hWtnz7NePt8lrjjyNv+r/2fw6U9I6E6y1R59EkSN8u6K3ufuu/34pf/AGanxPs82eRW+VvKvIU/8cbbSQItyj7ol+z3LbJ0+8iy/wB7b95aelz5L7rhvtEtt/o90kPzebF/f/vVd7MnYtxQy23+rVUuLT512Nt3Rf7rVYltvl/0WfynX/SrN0+X/fX5arwTNZoirF5stl93e3+tt2/3quxefbb4oVVEg/0q12fxRf8AAazemvYpaj0hi1JHWHc6XK/aIN67tsq/fX5qmSGK5iX/AEbYl2u9d6qu2Vf+B1Wfz0nlghlWL/l9tfkl+Vv4/vVKyNulWOVYkkX+0LX/AFS/P/GtS1dFRfK7k08K3kW6Oz2Sz/N91flnX/gf8dQO8T2u6G28p2/0qD5V+V1/1qfLU++LbL5M6p58X22D5oP+BrTIv3Msvk3iv9y9g+7/AMD+7QvyKkle5E95BD+9t5ZUT5bqLY8qfJ/H/BRqO37O6x3TP5DfaIk+1N/qm++v3Kl/f2e/aiypbN5qoiy/NE331qF/9GVFkiXZbN5TP5qrugb7j/NVLTYh69CD4O/Zra/17TJG81PK82BHXzdy167EjW2o2+2Vottr9xG8r/x2LfXzvZak3hLxkkirs8uX7PKnmr93/gNfRFvebNUtPlaHzbX7jr5X/jq/M1dNjmWhEttPNLo/8e1n++qy/wDoTo1Ubq2ZLWyb7HB/x/f8+P8A8S9bCuqS6U8yrv8Am+R1Vf8A0b81VXT/AEfT1VZIU+2N86RTr/6D8tSlbU3n8KKOspB9i1j9xafLOv34J/8A4im3722/U1aLS9n2VP8Alzlb/wBkq1qN/Bbadqq/btn+lJ/zEWX/ANDo1S/i8rWP9Mb5YFT/AJCy0kr/APDGd9SvL5qSotv5CP8A2d9yHR2ZFpthDqD2uhf6TrMyNBKm+GBYKtXVzF5qbrxkT+ztn/IYVaq2r6YieH2aWyf9021JtTZv/Z6LOz/yK0uZml6PFDa6J9os4k3Typv1bUdzt/wGpvD72em2unq0+hWTx30qbLe1aV/+B0zS5tPtoNMljn0ZPLvmTekDTutWrDWPJ01/s99dp5ep/KljpO3d/wDY0NN30YlbQm/ti2+wamv9tWzot8n/ADB//QKc8zX/AIo1NrGDT720WKLz76xtfIuLFv4G2/xVbiv5/N8QfaNT8QWiNKrrM9muz/dqpf6rFDBaXOpT7NPkf/QdTtF/ezv/AHbhf7tLVOyRSWl30OgsIZd32uzl+1vLul/tDdtiuXX7/lL/AAt/s16b4I8SRa9aorSq7qvyun8VeUJDfTaykFxbRvrE6q//AAj1u221l/6bxN/C1aukakthqiNDP5rMrNst4tqrt++r/wB1kranPoyZR67HrureHrbVYNtxbLLF/wCPrXKy+GNT0Hf/AGbP9tt1/wCXS7b51/3GrrfDOtxa3BuhZX2/eStK4T7m5a7DI4Kw16zvJXtpla0vV+9b3HyvWn9geF933Nv3a2NU8PWesReVdWy3C/wv/Gtc42iavoK/8S2X+1bRf+Xe4b96qf7DUAarQrNFtkXfSxJPZrtt5d6f3HqtpPiGx1KXyPmtLv8Ait7hdr1rS22z7tTYCxZa8v3ZN1u9aqXium5W2JXOL97ymVdlL9mltv8Aj1l8r/Yf7lIDp4rnZLUWqWGn6rva6gXev/LXb861iRarLDEn2iDytv8AGn3KtwaqrpujZnT+LZQBj+NLPU/Dfg3WJ4dQ+12S2rbobhfnVf8AYavj+B9+zdX1h8c/EK6V8L9Tljl2vOy2+zb/AHq+Z9O0e5vESfbFaRfwvK23d/uV6FBqMW2zirJyaSKVxpvktujbelUrq2Xyv3f3/wDbr0Cz8DX1/wDLarPK/wDtxMv/AI9UOqfCXWoYnb7N5X+/KtbfWaS6mPsaj6Hyr8UtNSw1ZLyP5EnX5v8AZeut/Zi+J0vhLxzaaVeNv0S+l2fZ3+4sv8D1ofFL4e6hDYStcWzbF+ZNjbtr14XazS210ksbeU6v8r/3a4JuMnzRN4c0fiR+pmso0MD7W+Rvu1mfLYWcrbfniWuP+B/xCX4kfDTT1mlX+0NP/wBHl/vtXXazDKlrt/20dqzOtO6JdLtvs0CL/wADrhPj/prTfCrUJVXe8bLL/u/PXoCTfJt/2flql8QdH/4STwRd2MfyStF/31UsZ5J8Mv32iRf7tYV/C3g/xGm6X7PaLeLLvRdzy7vv7K3fhajabE9jMux422bK0PiJo/2mw+2R/ungVvnT+Fa46keZG8NGc1pc11Davui1JLex1NkZ3VW2xN/HtrKuIVs08hV+zyxStFs2+V86/Mny/d/iq7YO1z/bHl22z7TaxahFNfT7f3q/f+WrGqOzy3DRxLcJLBFqGxJ1l/3/AL1c2z2NL3SOfbdbT/wpKv3f7mytuyvF81LaaKJIp3bzYbj5UZ9m9NzLWO9t5LvEzM/l/wAH8ez+CrFvcypE7bfN8j59nyru2/P/ALtFhdLmzLYW1zb+f/Z8/wBrWDzbGGHa1vB/f/3qoN4Vlm+0fv13xwJdXWofx7G/ht/7tCzW0MtvBJF5SK0tv86tB8jUKljN/ZiyT2n7+KWyb9/Lv+X7j1KT7DbuYlx4evrCK3i/sxpbef8AexWKfNu/6a3FQRWzWdx9phnbfF8kt9t/1X+xa/3q6Cy8hJ7Ro76CJ761lspXSeX7y/8AstS6XqVt9n0yBmtkt1ifyoXgl8qK4X/aq12sTZLU5+/ubaGCKLypIt2/yrS3+Z53/wCetwtbvh7wlLbS+VdRQPesvm/2Nu/0WX/a3Vn2r7L6WeG8sorhoHumm3fPOn8cT1sS363P2ixhWB9Kks01K1sbeKVvn/j2NVuVtEQl1ZJceReWUu1pLiyg+Se4+7dWP/TKKpI7WXy18ue28vA2+cq78dt3v61FLearqWqW95HZ3P22Ox+0WcqKsW5P7rr/ABVQ/wCEeg1D/SpLJ/Mn/et/pS9Tyf51mzRO/Q5OJIHZJ2Vvs938jb/mSKWr0W75J5lXYv8Aot0m3dt/uP8AwVXRFmbbJKqRXsW+L/e/9CqxBtuUSeSBpUnX7PPvX/47VshLUd9p+xsjTS7HsW+zyp5u3dE3/AKmSGCzg3LF5r2Mu9f4t0TffWi383YiyeV+6/0K6TzWbcn8D/LUsUN1Cmy6ZXe2b7LP+6b5om+4/wA1R+holcZPbRWCebDZtK9o3mr+4+9bt/wOrcrrYL+7gZ/skv2hf3Sr+6ai3sJYYlimaPzbZvs8v7hfmVvuNRb232PYsjf8ezNaz/uIv9U33KLpDSb2RL532BW8nd/ok/2iLft/1TfeqvdbYW+WBmSxl+VPvbom/hqxFZtbbFmn/wBQ32Kf5YP9U33HqaK2ZFiWaf542ayn+WD/AIA9QmkzTklKOxnzw21tLCrQMkUTfZ5X8r/lk33H+/VdfIhlSKSdon+a1l/e7fn/AIP4K0orPfb+VI0aP81lKnlRf8A+7Vd7aeZEVmXfIvlS/wCtXa6/cb5au6WhnZ72OC8bpvltLlZ2fzIvs7fvd3zL/wAAr3vwRqq6xoejzr87/ZWSXyl2/wDfbf8AsteOeNbNrzS/NaLY8n71fm+7Ov3vvf36634Fax9siSxZN6QKzxfLu2/8B+6tdEXp6HLOPvJdz0azfyV0plX7Om5vnT90n/fTb2amNbN5FlLGq7FvPv8Albd3/At//staFnD5yafLGzb5Gfc/3n/7+t8q/wDAKr3FszrZT+VG6favldNrf+RZf/ZKtGklyxVyveTN/Zt7+92P9q/gvP8A7VRqSSzLrG2K5f8AdJ9yKKWpdRffpt2vmyIjXS/8tZWT/wAe+WotShi+z6my+W+5U+TyLWX/ANB+albqS30YXUMu/bJBe/LY/N/xLom3f+P0zS/Nhi8Pq0Wofdf/AJh0X3P++6sXFssO/bBH8tn/AB2s6/8AoKVVstqW/h/aun/Lv2b5Z4vnqdo/8EI7r0IYJrz7LatGusokeott2WsUVROl99l1NFg8QS/6dvbfdRRbqhV4vse3/iV/LqPzJ9ul/wCAVBqVzYpcahpkmn6e9xez7ILi0nllSCX+DzaTWtlb7x3sk2aGpWyw3/8Aat1ealZRXMqJpnnT+an2pf8Anqv8K07S01N/EN3+4gt/GE6b7rT3/wCPLyv4/K/h3PU0Fnc6VcXsFnFA+ttF/wATO3f/AI8p4P8Anrb/AO5WY6WN/wCHPKjluW8Hxy/Ncf8AL/bXH9//AHaxcuZcvQ6fZ295F3TZrZNIu/7Pln/4ReBv9Ou3/wCP+zl/6Zf7KVtq8sMCzxyxW8Vz88To3/IXZf4v9mXbWO9/Lpt1pjXyxprDLs0Wa3X/AEe5X/nlcL/eq7FbS21xdrDbfbdT3b9R0x22xWf9yW3/ANyi9rX/AOHMfNf8Mdh4Z1vZLFLDE1lE3zxb2+f/AG96/wB6vU7LWGvIN23en99K8Kgmlm8q602ePU/N+f8Atm4+WKfb9+Jv7sv92u9+H2t/Y7p1afzbf++6/wDjtd1OSehlJdUelwIvlb4//HKhgtmTezf8BqWKGC8/ewy+U/8AsU+4mls02zRfJ/z1SttiDH1bwxY6qu28tld1+6/8a1j/ANla14b+e1l/ti0/597j5ZV/3GrrftK7dsbb9tRecv8Ae/4BRcDC03xDY38vkfNaXq/et7j5XrdSwX5Kpapo9nrESLdWyy/7f8a1nrpWr6Dv/s25/tC0/wCfS7+//wAAakBtPC0Py/wf3KzfsEH2jdH+6l/h/wBmq+l+LYLyd4LxW0+7VtixXHy1uxQq8rLt+f8AuUAeD/tO+IbzRND8OaQ08dumoX29n27vkWqXw8fSLO63bftdw33ri4+Z2ryz9tLxzF/wtXR9BWdfK0uBXb/ZZqq/Dnxmu5Imb/drCtF9Bwkrn2LpyRTIjL9yma5YLeWDqu1dtcL4N8fxJsgkZd/+3TvEfxXsbZngtW+1yr8n+xRhsLWxU+SnG7Ir4inh4803ZHC+LbBt0sUkH3q+N/iT4Sbwx4jl2rst523r/s19QeN/Gc94nm3F5FaJ/sPtrxTx9c6f4hsGi+3RS3q/d2Nur3HlNXDw5pyV+1zyVmNOvLlgn6nP/C3xtqXgnVEvNNn2Orfc/gb/AH6+2vh98SNK+KlhthVodVWL/Srevz90ab7HdJu/3Gr1XwvrF54V1S01zSZWieL7+z+JK83yPRi+p9kWcMqReVJ/rY22PVu1mV0eBv4azPBGvW3jPw4+uQy75ZG/fw/88qt2+3zXb+Og2WqPP/GWlf8ACMeJYtQX5LS7+9/svWwzxX9l8y70ZfuPWn4qsIvFvhW7WFt0sDfK/wDt1xngrWJL/TfKk+SWL5GrnnubQ2ONWw/sHxfaRNFGkXmtatd333FWX7ny/wC9TrPa9vpXnXlpK8E8unyp9lbZurb+KelM+nJfW8Cy3EH9/wC4u35qxPtk9/Ya6q6nO8skVvqS/Z4FVFeuKSs0bJtlWW2ban3d6rsV4m/iX5f+A1RTa86KreVu+6//AKHXQaz5v2yW5Vp38xYr2LzbXa/zLtddy1iTpEj7Y1+Rv4P/AGWpQdGWHe5SJ4lXfLt+X7O21/Ni/wBl6ty3kqJLPHBexeXPFexbLNW27vv1Fbpv3yxyyptZXlt3XzUb+B//AGSrtnZy7PsciwO7LLZS7J2if+/E6Uno0JO6GX+sfY5ZWjW72Wl8t0v+hr/qm+/VmW8azif5dSlSy1Hf/qF2eVL/AB1Wgtrm/tYl+xz772xaL91ff8tYqmV7nUrd/wDRp3e907zVT7cv+ti++lLl8h38/wACvLtsLq385Z4vsl89qzzWP3Ul+43+7Utrqstt/ZW1tQ/0a6lsJfJg27d1PvftN5b3DR2dy323TkuF2Xi/fX+5Ve/S51KLUFW2udl7ZrervvF2eatNLa6C/UlXzbOLR55tMuf9CvJbWX7Xdbfkb+GuWvfBGoLeTiPT7DyxIwX9/wBs8V0V4jX8V6iwWUX9oWK3sXmzs22Va1bLx/atZwGR9J8wxqW/cN1xzRZ9hX7Nnni2Cw/aLaFfKTf9ts3/ANUm/wDjXc1aEXlXkr+SuyLUot8Tou5Ip1/3qz57ae23yyMqXGmy7GS3XzX8pv8Aapb2wghW7g3+bcQMl7B9ol81/wDvlarVsrn5dIosveW00sTSSqiXq/Z2Tzfuyr/u1YtblbmW0aSBnS5ie1nTyJfvL/wOmxJLcxSxWsclvFdxfaoPuwIsq1LLM2pRfufLR76L7RF+9aXbcL99fuUlovwDnk+o/f8AvYmktJ9k6tZT/wCit97+Bvv0z9/NLF5ltOj3Kvaz/wCi/dlX7lWPszarFujaNPtcXmxfK3yyr9//AIFT2sG1KB9vlp9rXzV/dN8s60aC55d2MimnvPK3WNyn2uJ7eX/RV/1q0sX2m5ZfMsblEuYvs8v7pfvL9xqRoZb+J/s/l273a/aIk8j/AFV0v3/++6l8lrz/AI9/LT7Wv2qB/sv3ZV++tKyNIzknuyL/AEl7iLzLadHvV8qX90vyzr9xqiuHle4T/Q5U+0ruX9w3yyr99Pv1LLDLfq7RsqfaV+0Rf6Kvyzr/AMDqKe2nvIt0LRxS3P8ApUH7hflnX76ffo00dieaS6lHVJlvLC4i+aLz181d67drfx/erH+CdzLD4y8pV82Jt33F3f8AoNdD+9mXdDOvkz/6RB8u35v40rmdI/tDwl4livLeCC7spG8354mb/fWtqbtdGNW8kj6ATYn2SeNvkjnZGd23bf8AgX3V/wC+aYyM/wBnkVW/d3n30/e/+PfdX/vmuXs/G1jueXdL8t0vlSw/vf8Ax1vu1sSzW2pLdtazxXDxTrL8m2V//Htm2tuXuiXJqOhoXk2+zu4l/wBIf7V/ArTv/wB9fdo1TyPs+p/uInf5fk3K3/jqolRat5rrqEUyrL8qOvnbm2/8B2baJ/ImiuIJGk8qWBH2PLtT/vmLfSS2sDle90FxYQWzyytFJbp9j/6axf8AoT0zS4VdNEWG8uf9V8vlXkTf+hJRav8AIktrtTzLVovki8rb/wACb5v/AB2i3m/0XSpZpWe3gVkZ9vmp/wCPbKzlzrS5cXBtaGa0zaVo32m41DULSJb59ss1nFKm7/b2pWqsP/H3O0UGn3F2v+nROqqmtRf3rf8AutWPokMUN08unrBLd+ayKkXy2C/7FwrVqz7bm48iaBtTuLSVpZYk/wCYK/8Afi/vLWbu/iGkl8JSvUgTRrdbiK5t/C8cv7ixT/j9sZf7j/7NMv3vE1myVWgTxXPF/oKQ/wDHlcxfweb/ALVWFvLm515PsN9Bd67KqeVr0v8Ax5XMX8CP/wBNf4KpWtnbW1hqS2cE76Jud9Wt5v8Aj9gf+P7P/s1LXR7lwlyax+ZLYW3/ACELa3g82Vd767aS/es2/je3p73Nt/Z1k1xeTxeD4mR9O1uL/j6lb/nhcL/d3U7ZFeLaXN9eNFpkbJ/YurRf62dv4PtH/oFWftN4mr3DR2MH/CVyrvn0H/l1lg/jlRP71SnbR/8ADFuKkuaG39fgS380/wDaKRXFnGmsTrv/AOEetP8Aj31Bf4JU/utViKa8dllt75riVnbyLeL5fK/6ZS/3WSsTS4bPTbCVo7ySXR1b9/rMv+t0h933UrTt/tN5eXCwsuno3+tlT7muf7cX+1WsXy2t95g9d/uO1+FXxLiufE1xpWtf6FqEC/LC/wByVP8AYr2D+0luXeKNd1fNtxo+m6lb28UkDWlvLv8Asd27bbpX/jX/AHkrpfBfxCvPh1dRaR4ql+0WUv8Ax7asi/I3+y9ehCXMjna5dD2C901f9bH+6l/2Kz0mvIW/eRb0/wBitXS7mLWLf7TDOssTfxo1P8nfKm3+GqsAyweKZf3bfd/gq3FDv+7/AN8VFdabE7uyrsdV370qt/asFha/NcxPNF/rfm2uq00gDV9Ks9Vi8i8gWVP9v761ixaPqfh5kudJn+0WUf37S4b51X/YaulW8gvESWGXftX+CsT4g+J7PwT4N1XV7p9lvBFsb/gXy0wPy9+Pt/ea98V/Eep3UTI9zdPt/wB2s/wRquoWb7d7bF+7/s19UfFf4S6R4w0FNVtdsUsi+ar14lLokHhvRvP275d3lf8AAqUrNXZzuLTujoNB8eT+Q1tJOyS/wv8AxrWT4h8T658+n6evlXCrv3v9/Z/fSjwvYRQt57L8zVU+LU0vhjxFoeqwt96LypU/vLWGHx1ShJwpO1/vMa2HhXSlUV7HC6vbaxNLu1KeeV2/vtWfFbS2z/u4t9dn4m3X8SXMPzoq7qx9GS5uZ0ihgZ3/ANhav29SprJ3YKnCCslYx2/c7JWXZXovgHVV2JFMu9Kf/wAKrvNYntLORltHuW2L/s1n6ToLWFrrWmXDfZ9V0tt6p/eWnG+zNYyvqj6Q+AGpf2D4ovdIjl36VqUW+JP7r17Fa7YYLiVtv7rc/wB6vlL9m7xPLqXjyytpGZEi3O3+5T/DPjC8ufjJcT/aZZbK71ZovK3f8sv4FrVK6uaXs7H0P4f3aPP5/wDzD9Ql2S/7LfwNXIXVg3hLx/d2zfJb3f72KvUNJ0dJpbvT5F/dfc/3a5H4i6PPc6Wk/wDzENLl2S/7SVlLVG8dwv7NbyylikX5JFryjRvNsNXtNPuLmdPln01re3+/tb7j16lod4upWEUq1wnxDsP7NvE1WHdF8yyv5X32da5aiutDdblfSbaV9L0KX/iYRSr5ulSy+f8AP/sfLVKWGXam7bvb5G3rtdXX5H/3vlqV7aK2tddVbO2i+zXkWoQPcS/Psb79W73Tbbzb1Y/KSLzUlX7PLuTbKn3trVzX95mkYvR2MeBFhZGk3Pbsuxv7+ytWzuW3Iyzyy7VT7m2X54v/ALGs9H+/Eyslxu/4AzU1nV9k8lt86/8ALVPm+79z5vvfdpvUz+FtM1byb7N5u1tP/wBGnW6XfAy/umqJ3/sprhY203zbK8WVPKiZt0TURXiwpFuvJNir9nZEl3J5Uv3Pvf7VS2TyvcWi3Fzd/vYn02fZEu/d/A9TuV2sRRTLpr/e0900+83/AOqZd0Ev39lO0vytKlTzP7N26feNat975reX7lW4La5f7I0kuqbJ1bT596rsV1+5vp8UMr3EUVxc3f8Ap1m1lKj2v3WX7lPf5i1RDpDy2EVvFJfWKf2XfNZS+Ta790Uv3Kwr3wRcwXk8f2m6+SRl/wCPZexrpYkudS2L596n9pWf2eXZAq/v4vuVftvEd39mi8yXV/M2Dd8vfHNPmsC16Hm1qjXlrZXN47Pb3MX9n3X2hvIiV/4G21LpsyW1lby/vZvsMv8AZ919ki8pdrfcbc1Svo/+m3sU3lW/2mL7VazXzebLuX+4tWLVF1K6t5Zopbi01mBopZr5vKiWdfufLQ7bE7Pcz/3tmlxbR+Qlxps+9NitdS7G/wDHasPDPbS3EX2meL5/ttr5sqwf7/y1YS5/cafeTM0qbX0q8S0Xyot/8Dbqq+dFYRfu1g+0aXP8yW8Xnu0X+9R+obfIlghgSe4W1lidGX+0rP8Afyt/11WjyYE81bdvk+S9tX82X7n8aVduJrmzieWGC5/4l7LdQfvVi3QN99amvLyez837P86Wkv22D/TF+a3b7/8ABS7XC/SxmfZoN0qw/f8A+P21/ey/8CWpfJVPNW1X7q/2lZ7El/7arWhLNPZxPLDErvaMlxF/pn3om/4BRPeXNtFuh8p309vtsH+mfegb7/8ABRe416FJ7aB/N+zwfIyre2uyCX/gaU1oV81/Js5E83/SrX90yp5q/fWrU/m2zSrC1t/oz/bbX52bdA38FV5bafyngt/Ld/8Aj9s9kDf8DX79St7M0kuZKVivLD8z/Z7aSJJ/9Ktflb5W/jipn2b97tjguU3fvYHRZflf+NKmeGW8X/R22JP/AKbZ/uPut/En36YltLcuqQt5Xmt5sH7r7sq/wffqvUkpS6VbTNujimTb/pUDpFKr/wDTVNzVny6bcpFLFDqvm2+5f+Pv5naJvuNuX5q6CLz/AJJbXajs32qBHi+63/LWL79OZ22I21Zbf76o7f8ALJvvpt2fwVUZuPUhxT6GQ3jzxLo8Vx9sguX8z/Rf9Eufu7fufLLW7oPxj0x3RZtTbT3W1aJvtdjt3f8AAoqoskVs+xt2n7m8pv4U81f9U38f36z7rw3/AG2srSRW1vEzfaGmu4Nu3d99EreNS71Rk4W1TPSNB8VWN/a6e0d5ZXcscTPL9kuld1T/ALa0Wum/b5XtpvNvZbRndbR1ZIt7f32b5vn/AL6fLXP+CPh1pHh7/j30+5vXbdtu3+VG/wBj/wCwrsHSW5e0ivrnZcWX/HnFY/3G+5FcN/EtJv5BFaD96wu6rJ5twvyNp9uvyq//ADyuG/iV/wC9TPJluW23ksumRW3yRWlp81xbN/cuP70Va1062H+raLSnb/R3sU+Zvm+/by/7P8atUMSXNna/aY2XQtreV5t981x/173H+y/8L1ntsV5PUqy20W2WxutKWJP9bL4WtG+dv+m8Tf8Aj1CvKl1az6ldrcXsXyaTqNovyW39yK6/3/uU61eCz06Vl8/RLKD5/tcv/H7Zv/A6f3oqbYQzzWt2sMC6Zb3Ks90j/wDMai/jli/utUtWWn9ehpvoxPJvEv737DYxXeurFv1PTN3+j+V/ei/2k+9UVnDZ/wBjItvqbPo/m/L4pf8A4+LO6/55P/s1bZLa20Oy/ftpnhzzf+JZqH/L1Fcf88rj/ZeqUsNzN9rvLrStlwsX7/wnb/8AL5B/z3Rf71Tbmsik3F36iW7y3N19p+zRWUsCvt0z/llrifxttp8V5FZuixrJLp8v+qh/j8Pf7T/8CpvnJNBbxQz/AG15X/0HVk/5gcv8ET1YtUls573y1ji1NV36t/zy1r/ZSlfldn9xq4qavD5l3yZYdSuGkVb3WNqy313/AMu8q/wT2/8AtVq2VzY+IbP7JcN9ttJ/u3G35P8AgFcvb/ZvsdlLN59v4UaX/iWW6f8AHxZz/wB2X/ZrY1G5nsJ3gvF2ag2x59M0/wC4u77l1F/sv/FXTCTi7HJKPY0NI03U/B8ssuj3M8VvH/r7dPmRf9rb/dr03w94za2s4m1SDYkv3b63+aL/AIH/AHa810vXp7PZ5i+Ve2y79n3ty/3a7qwRbDZrGmrvsrtd09p/A3+7/tV3ppmNjb8c+JJ9E0aJtLdZbi7b91Lu/h/iauMb9trwh4P0iHTNJ8J21wnz/wBp6hrMStLKuz5PK/4FTfiR8PZfFvhd7zwreMm7fusd3yf/AGLV8uWf7N/jrWNZ+zLpEjovyNLcNt+StqbSWqOerCTaPe/gt8V5fiFq2seXEtlbtP5tqiN91P7tW/2wby5T4OvY7d/2mVdzp/dWtr4N/By2+Glh+8aJ9Tn+dkibckX/AAKuz8UWFj4tv5dK1CBbi0W12Mj/AO1WctzaMbKzPk/4R6lc+LfhfcWbS/6RpPybN3ztFXn/AI103/RbiJfuS/Ov+y1ewad8PZ/gV8RvPXdL4U1Rvssrv/yw3fc31hePtBisNZuIF/1W7etZS2bFboeW+DUl8ra33P8Abqj8ekaaLT/+eS7a9i8AeBtP1Wd5ZGbZu/1SVb/aJ+GOlHQ9ElsYPs7/AGqK3l2N/C1eNSi5VVMuUHyHgXgDyplsvtn/AB77tjf7VetWfhu2msH+yqtvNbS/Ns/ii/grH1n4aReCfDO6OKTzVvvK3v8AwrsrqNDvPJRGZf8Allsb/ar2qEVa55de8JJMt2WmtbS287bn8tvl+Ws/44fDf+0vD6eNtFbZqECbLqJP4lrq9N2zW+1vuV1WgvFcwXGkXG17S5Vk2f3quqtObsGHl73K+p8u/ADUvs3xJ0yW3ZUll3RNE/8AtV6r8N/ghrln8ULu5uoFTRINRe4W73fe/wCA15D8WPh1qHwf8W2+oabKyWUkvm2cqffX/Yr6p+A/xd0/4neFfsytHaa7aLvntE+Xd/tpURndHcrJ2kepWSKl686/Juaq/iqwVJ4rnb+6uV+zz/8Asj06wvFfY3/fVbdxbRarp1xB/eX5aRueEabbN4e1m60yT+Ft8X+5VrxHpv8Aaulyxfx7d6vWh4y02V7W31NU2Xdo3lT1FYXP2mBKwkjeL0PH9LudmopBJ5UXn2ctr513825oq2LPVV1W10Rmngf7XYy2rb7NlTcv+1/eqLxvpS6J4jt9Qjij2falleWb7kS/cb/0Kl03VVhs38u+u7hNN1hXX7PB+6VG/wDZa5HHyNFN9WJLc+dEjKq/Mm9nR93y/wAf/oP8dOXcmydWX5tj/wB3b/lam1SGCGW4VpWt3jnZFS4i8p2ib5/vVnxbrbe00q7P76fw/wB//wCIqUaSknaTLqwrvS2vIJdnmtat+4WdNrfOjblotUs7l7eKRrZHuVa3l3+bE8U8X3N9PW5Xc67YvN8rf97ynZl+f/2arU9z9m+0Tr9u/wBGnivVf5ZflantqL2d9i3ol5pU0to1w0CW9yv2jYl03+vX+OtNtN0rVUSWz1pv3j/bYvJuvn3r9/ZWOn+hs6+bOn2K/wDN/wCPP7qy1Vt4bazeJZJV2WN40TJcWf8AyylrJ7uxfs5W+E6Kz8Paa9r5tvqc8r+f/aET/av4f41ok8M+HppGk3y/OS3/AB+N3rnNJSzs/sStLp/+jXktlL+4ZdyN9x6zJZbm0leDfp/7pin+qftxVcrenNsTy26EUu3w3ZJPtgtLvSZ9jO/724aKmazDLt1OKGDytuzUrO71Bv8AvvYtW7V1R7SeTy9Ki1CL7Fdb/wB7cebVSKZtNtYryS2a3u9Guvs893qPzStA39xKu1jDd/5EV7Z/8JC0zfNcWms2v2iCW7byrdbhf7i1LZXn29LKf9/LFdxfYrqK0Xyoldf9qq89h/ZsGoRbt8ulzrqVnd6i/wB6Jvv7Fq9si1K6vba1WS4tNQiTUrOW7/cRLL/GiLQ1pbsJOz7DtORbBImkg09HspfsV0js07tE1W7WFrNdrMrpps/2WVEsfvWsv3Hot/8AT7+0b7dst9Ug+zypp9r92Vf9qpUs1mlsmvPtKRXatpV49xdbfm/5Zb6a1+Y7dwitp7BPKZmd9Pl+zy/6GvzRN9x6bF5+jrKsksrppsv3PIiXzbWWqjPZw/Z5bpoEf5tPvke6ZvnX7j1UuLmCFop5oo7hLT/RbrZEzbom/ioevz/MSsXvtjaVvVbxn/s2X5f3sS7rWWq91thilgjl82W0b7Xa/v5W3Rfxr8tV5fNsNn+hs72P+jy74lXzbVvuP81D+fC22Hy0uLRfNgd5V/ep/d+Ws33No6LlZXi8tLqWK1g3pL/xMLF/I+7/AHovmp1xbRTSp5NsqRX3zxPtgXyp1/gprw/Kn2Xb/wA/ti/lM3yfxxffoi23MXlLc/Z0ufnifaq+VcL9yrWurIa5dBylXbdHbLF57ebEieQu24X76f8AA6mgmV7eWeH91bq29d8vlJvb78Xy1Qutuq2rq1y1u138/wDD+6ul+9/B/HVDwl4kufBl5FJqEH23TNzf6I6/upX/APZWqkrkSfLqdhpvh6V3T7U32dGVX2Ov71k/g+X+9/v11cFhBpqIzRLE+75Zrj97Kz/7C/8AstMsLmC/sEn025WW3i/1uo3HzPZ7v+XeX/Z/2q0Inis13Rqtvt+SW+vm+f8A2P8A7F6qwRlbYaiSzb1WC5urT5P3sreUi/3HT/db/vmpZbaXekTXkFk67v3Nou52/vp/ut/dpi3jXkrssFzqD7nRnuP3Sbv93/O6m72h2QLfQWifwvaLul/2Pm/vVS8wa6x1RYTytNfdH5Wjoq+V9ou/3srJ/Ajf3l/2/wCGoUvJ7xvP0+zZJVX7O13qz/Iv9+CX/Z/utUy2ESSvc/ZttxHu/wBIvm/dLu+/8v8Adf8A8dpn2xbm68qGCXVbj/j32P8ALb/9cn/9lapuT66D4rBrlUuY5Zb29gbyor6++VLOX+O3l/vRP/C9H2lZoJYoVa7ltpfmd/uaRdfwMn/TJ6ZeWzXi+VeXLam7L5X9n2nypcxL/wAsHb/nqn8NErwQxWkSyr5qq6WenW//AC+Rfx29x/tUrX/rYpaeSGWUMs1xqDXEC6nru3fqdv8A8ussX/PWL/aSq9nM1zFFBa6nvTdvsfGL/wDLKX/n1f8A2asQQxTWVpFdTtp+nrL/AMSy3h/4+LGf+7cf7NEsywyy2NxpSy3G3/TPC1v9xU/57p/6FSf9eQLQi2RabYXs9jbNb26701jSdn73U/78sVRRJFNBp8t5Pv09m36BLF9+xb+/cVYtYZ4dSsvO1CK71jb/AMSfW4f+Pe2i/wCeUv8A6BVJXb7VqraTB/e/4SS3f7ir/G9vU2vpfXuUm4u/4F23vNT/ALevYLVYP+EtaL/iawuv+izxf3ov9p1p1h9mtoLf+z76Wy0Jf9Rr0vzS2z/xWr/7NUorax/s60iW8li8NKyPp2so3+kSy/wRS/7Naf2y5/tJ2utPX+2GXZL4bT/j3vP+nhKSly6dDq9kpr2gX9n9gt/tMMDWj2zfvUmb593/AMS/8Nd78MteiubCXTZPkf8A1sCP/wCPrXBPMv2q3g/5DcsismnSv/qoE/jtbj/c/hqjO8/hu6SdZ/8ASI5/4P8Alg/9x67qUujZwz1eh7hdQz+G0fU9Lb5G+a6tP4G/263dB1XSvFWl+au11lXa0Vcv4S8QxeJ9IeX7lxF8k9vXBTpqfw91t5bXzfsUj71dPuf7j10mR6xa+DZ9KvZb7Sbxrd/v/Z5vmib/AOJrP0mZrm/1DUJtvmyN81WG+JFtc6HFFH/o97c/ulT+61RWth9mgSL/AL6obAl1fSrPxPptxY3kW+3u12f8Dr5a+I0M+j6zcafeMz3FsuxXf78qfwNX1w1t9mtUZV2bWr5X/adTZ8QdKa3X52tW3VjU+BkPQ2PgpNFMsv8AA8bVu/FfSp9S8NXrRxM93bMlxF/wF68/+B940PiG7g3bNy76+hW3PBt8qN0ni2NXnUtLM6F8JzHxc8ML4h8DXctuq754Irr5K+cdLuZUTazMny/IiV9a+A9upeGZdKvFX7Rpe+yZH/55f8sv/Ha+VfGWlL4Y8Vanp67v3DNXqUeqPHxUb2ZsadrbJ/Fv/vf7NdBa639mlSX7m1q88sL/AGWr/N89XrfUt6V1b6M5FeLTOt+Kt5B488JPpjWapKv72Cb+NXr5a0PXtV+Gniu31PTZGt7u2l+5/wChq9e+y37Om3d8n9yvFPiRDbPK9zb/ACP9yfZ/erGUFFe6jop1ZSl7zPs74bfFHT/iF4ei1Wzbynb/AI+rfd/qJa9H8Naws0u2Svzg+F/xCvPh14jivIWb7FJ8l1F/eSvt3wr4nimltLm3l3286q8T1menCV0d74g02JNUlgZf9Hvl/wDHq8ySzl0fUpbNvuK3y17Brn+maXFcx7fNg+ff/wCh1wnjTTftMEWoQ/fWlPY1jucL460GLxDocsXlebLGu+JP9qvPLC/a8i1OzaW5uHu9OR2hsV2qssVet27+dF8v8VeWazD/AMIx4ttF2yvaTytF5MP8Sy//AGVck1fU12OmvZpbyJ5Y7bUP9O0yK4+d1lRpYvv/AC1gywxJK7W/yJL+9WLbt+Rvn+5/vf3Kt+HPP/s7QW/s/Z9kupdPlea82/K33KLhJ4bWJZraW3eBpbf73morL86fNXNrGVkbL3oFS1mZNn7rbLA3msif+P8Ay/dara2a74ov9GfzFlsvn3QPs++m+q7/ACPEzMrp/Eif+P1Lbwy21q8trPJsi2yq8X735l+/8rfN92qM9ehYtUluViXbK73dm8TeVff8tYvuMlDf2hcyy7YL7/iYWayrsulb9/FVeV1s3eeOW02W14l1Ektqy7opfv1LK8Vm0X73SXSxvtn3mXdFLSsXrtqTXE15c/bZWi1LZd2aXUXyr8zL99K34/EjzxrJu1D5wG/49V71zsW2wltN0do/2S+a3bZeMvyN/BWXLpE8Mrxi1lwjFf8AkI+lL0JcpdT/2Q=="/>
  <p:tag name="MMPROD_75369LOGO" val=""/>
  <p:tag name="MMPROD_77511PHOTO" val="/9j/4AAQSkZJRgABAQAAAQABAAD/2wBDAAMCAgMCAgMDAwMEAwMEBQgFBQQEBQoHBwYIDAoMDAsKCwsNDhIQDQ4RDgsLEBYQERMUFRUVDA8XGBYUGBIUFRT/2wBDAQMEBAUEBQkFBQkUDQsNFBQUFBQUFBQUFBQUFBQUFBQUFBQUFBQUFBQUFBQUFBQUFBQUFBQUFBQUFBQUFBQUFBT/wAARCAFeAT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T+EXwi8J+Mfh9Ya5rlhPqer38tzNcXU9/cF5G+0SDJ/ee1du/wCz98NlhDf2KVc9jfXP/wAcqn+z/bhvhLoDMSATc4/8CZa7e4R5pgAhZl71k27lnGH4CfDlmVf7EKt/1/XPP/kSm3P7P/gASrs0Fsen264/+OV2flSLKqyJgg5q1KXNyMsACMA1N5WCx59N+z/4CVhs0Jz7fbrj/wCOVNH8APAMhC/8I8Qe+b65/wDjleiLHJGm3gv2akEVy84ULhO5o1uGh5/L8APAC8r4cyRwQb65/wDjlNtv2evAskhD+HiOP+f65/8AjlekPbSSn7xXZ3IxmlDyRocHcwGc1WoHmafs/eCNjbvDRwD9431z/wDHKbF+z34GeVf+JDwe3265/wDjlemJJLIjBict0GKIbV7WRSykk/pU67gedn9nnwGx2L4eOR1P265/+OVI/wCzp4BDIP7BYZ6/6dc//HK9AMsxmAjXBB/OrqTOwHmJyapagedXX7OHw7WLK6C4bv8A6dc8f+RKz5v2dfAEIAOjucjqL64/+OV6peS74HUrtUfnWexjdDmM7R6mh36AefWn7OXgFZAJdGdlYcE31xx/5EqGT9n/AOHcbyZ0WUgHgfbbj/45XpsV1BgZXO0dzVOSaNpmLQknGQe1TzdmBxlr8APhrMiltAcD1+3XP/xyo5P2f/hx9oIj0BzH731z/wDHK71b+wjVMlEbupanNeWTMCrgHsM0czezA4Cb9n34drGG/sBgT2+3XP8A8cqKH4EfDrzSD4cZlxz/AKdc8f8AkSvR5Lu3ECMQGz05qrDOPtGAg2t3NJt9w0OAHwB+HxlIGgEqeR/p1z/8cqyn7PHw/Lf8i8SD0xfXP/xyvQkhO4YC7O5BqwsywIpXDn1z0qte4HnNz+zn8PwvyaAytjp9uuf/AI5WePgB4DM4jPh5gMdft1z/APHK9gd/MCttG4j16VWYCWds7SQMdab9QR5un7PHw9IVT4eJPT/j+uf/AI5TJv2dfAKq2zw82R0Jvrn/AOOV6ekIVkcABl96hd2cyM7gDsKG2B5pH+z98PUdVk8OtkjPN9c//HKa37Pvw/bOPDki88H7dc//AByvSIIlllDu2BV8WzBwQSyk/pS17geX2v7O/wAPFc+b4fYjtm+uf/jlWJv2cPh3xt0EDd0xf3P/AMcr0udYhKVAJGOo7VFO6wqm07j7insB5lB+zl8Plcq2g7zn+K+uf/jlST/s5fD9cf8AFO4+l/c//HK9LUG4CtuCvnoRRcs9uvDhlPWgDy5/2e/h2u3/AIp/kdR9uuf/AI5T0/Z8+HTnH/CPfN6G+uf/AI5XoMcTyrkjjP3qsw2JSRnkkG3GRipVwPNl/Z2+HoJx4d3fS+ueP/IlM/4Z48AmTaPDX/k/c8f+RK9G+2LbZYnjPWi3ufPZnEmEp3A87uP2dfh/G6j/AIR0ID3N/c//AByo5v2dfh5wE0XB9Pt1z/8AHK9J1adlESg7sDrVaNpJGGMAAenek3rYLHO/sv2UeleF/FulwSTGw0/xRf21pFLcPJ5MQKEIpYkhcsxxnuaKn/Zuz/Zvj3PX/hL9Q/lHRWhByf7P83l/B3w+doJU3PX/AK+Za74XrZ3bVwe+K87/AGeZGPwm0GMIWBa4znt/pEten3EKrtRU4HPHrUu+5ZUi1Ayz7Xg3Y7iiZjJIhdVQA9BT7aCVZ9zLhXp86D7QQidOTmlrbUCBldJztcY6kVPHdyPKuyQKT2xUUMqyM5ERDdMtSJNKbn5YgF9akDQfznUrJKpp0cQMTEunoAKqTTGTmQgY4wKmsYGMbkn6CrWoCPC80Y2ShGU8mpJYmVl3T7uO1QXqLhUXJDH5sUyUEOqRgsijnFQBO1nsO7zSD1yDUs9wTCqxjODyaoxzhXYOHIHAWmSyh4XIXaq8nJ6U7gXkWaRWAUMfU1m6peRWMRM8yx46jPWuA8WfFmHRopba3fDL95wf5V4r4o+Mb3mZTOwK55J/nWLq9EFj3PWPiFa6cjMrIqDqzmuE1L4uz3kji0m2oBgsDgV8/HxFqPiPUiqJLcK56nO1RXaaT4aisoBPrF0z2w5CZwMULvIN9jp28f31/epHbS/aJ88rg10C6rqcqb57sKwHzRqcFRXNaf4gt5IvJ0LSxBGeBcTLgn6VelsJJbUOZAZh94OcA1rzRWyJ1Z0Nj4wktSEiuJZWHOyQ9K6e08dLqMAjEnlyngjPIrxPUNSktW2s27j5tnb8aWw1Nbjm1m3mPk881k5LYrlPoa11s2pKTXIKbcgg9frUUviSe1udy/PG3OPSvCk8U3KgM07eQT8wbrmup0bx/b3kLxGURsoxtHJq0+jEz2vRPFMesKVaVY5E6ox5NXra5m+1shTCHo1eNW7i5dLm0mKyp/EDya6ew8bahpbhZ9shPOT3ofuhc9Yt0MfyEhnPp2qO6sZhCzMnAPFcfZfEFLkK3lmNs/Nitr/hJ3vVIRxInYg1XPHYaL1oDvAYbR3zV57iaMiONsrnlqzrWSSeVFZu2avqsz5VR8vrQttAJIJXUMWZTzyPWkkj+3FXU7cdqrR2wYSZuBknoT0qzDC8WQJcgDrVXYCLbOwwr5PY0j2UyAKW3r61A148JIdsc8VZt71pWC5O0jnNTpsA4RCKEoHBz1FMjjSRMeYQcfdqKWYLuxncp6n0qO2uyZwxwPei6AUQeY3lsh2jp70+ysjCr4UkZ6VYeZpCWiPA6mrdqkjQF0kyT3PaqUUBmeR9olywIA9adb2Z8zlSFJpXlaKUgzbmY/lSmS5jmCGUFcZzT0A539nYCO0+IKr0HjHUcf8AkOim/s4/PYePz6+MNR/9p0VqQcd+zdIz/CjRkwMB7jB/7eJa9HkuZIpW3fMo4OK84/Z7RY/hBoTDO5muc4/6+Ja7xlZbnPzEH+Ed6xbaLSuacUySIZGJGBjFUiyTOdjMGPQ5pSOAoBHqDT7qNLdI8AijVgQM0kcBU8E96Sy2uUR5T9R3p11eKpAdCgxkGoreaGTMo7dBU7MC1kNI5HCrxkipRcxrFt8zDdc4p1rBLPbOeBu7GoZNLuHiIJXYPzqtegDBctIcE8ZyDV6zmVI3wRuHUkVlzwyRpGo6A1T1bWYNF0ua5uZNvoh71Dly6gS63qUNqrTTTiOFOT2Jrxr4i/FJ4rWWK0lMFuRnzN2CazvG3xEFxbTX+oS/ZdPh+5FnBkPpXzf4y8V3Xiq8+2SyfZtP/wCWNoh5b3NcdSp0Rajc0te8c6jrcrRwN5EOeZH5Mn0rIitHu7hcBrudjgoPug/1qtpFlP4gPmTv9ms4urjgn2Fei6YLbRLOOWK3XzG4gVupP941EZdhtW3L+mWH/CL2MYYB72YZ8he1X7aMK32nVZPPlz8luD8ij3Hes2yuDpiS3d23n30mfvfw/Sn2kc2oJ5rf6wnPsoodWz0Eo3OkPiCEQqLeP950VBwFqB7t7qQfaLnLgfdSorLTZLgBYoiEXq56k13XhD4Xvcxm5vAIYG5LHq30q4qVRhpE4iLR21GQ+XE6x44JH3qz7vw0dGuGnUNErcOF6V79c2mm6NZEyCOKNRgMepFcTq2rabeKYooRJbnq1bS5I6X1Kg22eZi2a5hEcMLT/Nzg9K6LR/D9vZx+YYCGPXnmuhsbGCCM/ZUCK3Ukc1p2+lbgskSiXB5FEJX0FUjYy7G5McirC2wjjbt61sXTXM0AxAGcDI96uWmn2t47RyRvC3qorRtdM+byFnDgnGW61qYbHH2HiB9PmKXkLxc8gcgiux00rqFuLvRJtwHLws3NR654dMFqSIxJjoQOK4y3abTrsy2UjW0/8SZwpFZyVgR7J4d1+S9by2AiuE4ZSa6r7dccRnCYHOO9eO2l7PfKk8OEvkGXXP3xXaeHNee9h2zAs4457H0ohK2hTOpRAZcnHP61cgmdHKggofbpWdZsvmfMDnoM1p2u4TNtQEdya39B3Kt3MyygeWHwe4p1tOZ52UgKCOMVNOhnY8bV7e9QSweXtVVYHuRSad7gOe2LAoHBJ71EsARsZ4FOnt2UhYznjJzUCrO38OPQetJ+gIlBd45AhO0elXrQskQ64I5GarpC4hKkgE/wirVqGjjDswG3jHrVJAUHt99yrBG+9yKs3EhSfBgPAHJqwjNM2QdhPc06eBpJQC+TinYDk/2byG0/x+QMA+MNR4/790Ufs5jy7Hx+p7eMNR/9p0VZBxH7PjY+Emh7R85a4/8ASiWvSLW2eO4MxY7PevO/2ek2/Cjw+2MjNz+H+ky16P5rPJtOSmanqWRSYnujh8gVNM+WjD5Q4qSGO2W4/wBr0pLu4iMp6N2+lK9gG3vl7kYncAPu460iwRCBCAE3HpTZnhL8A5xwc0MDKqbeqcgGlfsBcjLI+DJtUDoKrS30k8oiST5QenekjZlYu4yfejz4FuVZADI3B9qoBl9KIIhIZMeWCTmvDvif4uinSSeeYCCM/JHnBc+mK6/4t+NodFsnEsnlxR8sAeWPpXyp408Svdy/bpmLSnJigJ4QdjXJUnrZFpaXMPxhrFxq9w9/q2/y4zi1s16e2a5LTrWfV9QHmKyyP1XHCLVif7fNdRXE0hlJ5WI9jWjLcrplo0YfFzL80sv90egrzqk03yo2UXudBB5EcapwkEPCoP4z61JDqRiuHvLs7UQYijbsKwbKVkjilfl3/wBUD2H941Tv7yTV7xY1fzIkPzEGlOfKrLcSjdnWWd9Jrd6gyfKzlj7V6ToFpFfL5efLgXqR3FebeFijlhGPkIxn6V18WthkjsbU7CxBmcHoPQVENZaja7HsHhjTLS5lVzgWkPT1Y1ueNPiBpng/SXutQkCqFxFbp1J+lee3Xiq38H6ELhz9xf3ad2NeM+IdY1Dxfci7v3ZjI2Uizwi11VMRyLliOjQdR36G54t+LFx4gJkXcsefljz0FJ4c8XyrGkkoOzunrWFpugCe6xjpwc16Hpfg+3+xKsafP3xXMm2tz0nSUVYlt/H6ecFYrDEPWuh0vxkiSLLBMkin3rzDxT4Wnt97bD9K4W41C/0riESLg9O1P2rjsYzw11oz7D0rxPY3sayErvHaulSSyvY1fCJJjjb3r5M8OeNBPbRgTGO5HDK3euyi8aXloUVZzsP3MnofSuqGKckedOi4s90N+1nK0T/PH79q5nXtMh1GFmQAMDnfH1FcSPifNDEwnG8gdR1qiPiDa3+WhnMD+gPBPuK09unoZcjR0GnajPpM+x9zlD8svf6V1Gn6ztu47iJdqTECTB4U+tecJ4hluefkkJ67av6XrRt7sJIf3TjDL6e9S5W2Cx9E6TcyPAHkVV29GBzmtKHVpsSKMYPQ4rz3wFqzXcT27SbmjOASc5Fd/ZRPIsnlxZYfxHpXXB82orWJINQnMg/i57CrE+pzK7blAXHBxUEBkjcb1CMOw71Kx86RmZCVXua1XYY2ae4lQNCvzY5JFS6f9ruEJcYKjgY61Ol38yqgAXGCana48hCA3XuKaXcDLv8A7RbbMYLHlvarcNyZIN0wC46Ul0DcR8nJ9am8nzIEQleBnNPqBTLyMQUJIJ9KsXbLEF28yEdjUq22AAsgHt61VuJYlukHO4Dk02tAOZ/ZtJOmePSev/CX6h/KOil/Zuw2nePiOn/CX6h/KOitCDiP2eZvL+Fei5GVzcj6f6RLXpBc+YDE2UI59q85/Z+KN8H9FBTkNcc+v+kSV6RFcIEEYQKe5rBrU1I45X8zcBntmq80RDlthOavrGyqSwCjqKSCZpmKxqGUGlbuBUkjcSx7EyB3NSzpPHKrr82f0q7IrvJgjbTXYouxTuI607CuUJ3eWNuCKzNWuRpWlS3zSCPYvOTWw/nyxqAAQM8ivG/j/wCNP+Ef0M2xPbOAaxqyUItjSbZ478U/GT61qD+efMiiO5UzXl3z3zPe3WVQn5U9fQVTn1Ca7kknZmYuepNSS6lJKqRhMhB8x7LXl1avKrLc6oxuKm5XmuJPlGOM9EFUbRW1O5kupQRYwHgHrI1WSzavNHCflth/D3PuaXW7+BLmC3tyBDGRuUdDiopx5VzyeoN30RU1nXJI4lSNCt1OdvT7i+1GlK1lCy9TIdv596z769ju9YyoyWGErYt4gLm2EjgBRjFRbm9640rKx11vdLpOkHnZK42oo6n3q54Lja4u4y75AO9s+lcJBqr6vrU7scQwjZGM8cda6vQL8xWNxJH8pk+RT7UKSiWoXVjR8Y64dSvlQsTDuwi/So7aLzJFA4XH5ViXYMt4rE/KtbWiO0jkAEj3rnUndvc9enTUY2R0umxiN18sfN0Ir0rwzagIGbIbHSuG0mwcOjkYHfNeh6Wr+WpX5vpW6VxtaFXxRYLcRPhATjqK8u1XS4CGR0CuPavYNSZwpDxkcdhXnXiC0ElwzLnj2qGtxqJ52+lxQy5+4wOQRU8105CI77VPQnsa0bm1EztuHIrL1OAmPa3Kn9Kzd47EzpxkjK8QeKrnSAk5y0aHEq+o9a5zVPE8AmW6tZykUwydp4B9Kn8Qljbt5i7lAwwPda8b17Up/DsV0g+a2X97Gp/u+ldEHKS0R5dSCg/I9etvGOowBXjuwID3zzXZ+Hfi3DbPHDqal1bgT182+H/GEGp2ykSEIfvKOxr0LRSmoWTwtiRgMx8VnzuEtNDLkTVz7A+HvjWCx1W2mhmWW1mx84OQK+kbO8la0WeJw0cgyCOhr80PhvrlxpviOLSJLjbHO+FBboa+8fhJ4kkk0JrK5fz/ACDgHvXoYWq5GNSHKd+ZC5Lc7vWkRmQH5iQepNILpJ3CxKVyM5NMuC5j29OecV6HmYeRZaXgDIGBxUVxKQAG5Y9MUkDD7QqjnjoRT5yzNkqN3bFPcYwTszo2/aq/eHY1oy6jHGUBYAY4IrKCYb7vOfu+tStayXcw/d4GMbaabFY1prhUjSUfOxHFVDcRzknaQ/rinwh4IzC642mgSpv27RzWmojmf2bAy6Z48Gc/8VfqHP4R0U/9nPH2Hx/heP8AhMNR/wDadFUQcL8AZz/wqXQkABw1wP8AyYlr0Uozy8R9ufSvNPgKFHwo0LORlrjkf9fEteowAnIVshRnjvWe7sWOdzsSMqeevpUkNqUwY8pk9qglujHtUgRsaWOdlVVyQSeAKEyi7JC00gBfaR3HeoUs3Dnblj396ciyqznAZQPWq8by7nYMdvcCnckqa1qY0ezlu5QIYIwdwJr4j+Lvjg+LNaupZCTaKxVcHg+1e1/tMfED7BYLpFrIyNLxIQa+SPEOrCNEtoQZpvQeteJia3NOy2X5nTThpcpNeSXN+kUQKxJwAO9act2IoGt0G+Q8sw7n0rItCNKtzLcN+9/ujnFFrfNLIbhYiI05JNclP35c0jduysjYeb+wNJkkl/4+5xzn+Fa5CzupbiaSTJKN1J7CoNU1ubXNVeGRv3Kff56Ckk1SPymRFCIinJz94Cta8rJJaCpxu9STTbpZNbZ0bcVGEPYe9aU2qNFK5LZKoTu9DXI+GtSinmuZxwudox0FWPtRa4vJpDujB2RoP4qxbeiRsldnZ+H4pUsVlbh7g5GfT1rsbRPKgiiBPpmuU0y6VLO3B5YL09M109hMiQJlxkD1pPVaHRBe9qWIYmkuGUfMSe9d54U8OsJELoxDdx0rmPDtrHc3WWZQSc9a9s8PR29tZISQxA4ohBp3O69kkTWXh5SqlckDsa6DTdO+yEMTuT+VO0/V7MKUbAPcnvUo1S1uJCsZ2Y/WuuO1mNRbJdSjV4CQeTwK4fVdOkw7FQc98V3MkcbxK/m1magFWLqGz2qLaBbQ8lu9LZJ2faMd8Vh6pp4dS2zb7V6bfWcUobb1FctqlmM4JrCV+YGeUa5Z4+Vl+VuCK8Z8c6H5wvLIgZZC0bH+VfR3iLS1aLOM4714v8QLKSC6hkHGCcE961pNqV4nHWimmj5n+GeoTHVbq0dirJIVZPxr3zwDqbR3QWVslGIGfSvGtK8Pi18d3t1bfLHISXA7GvVNAiaKQnOGIBrfE25rxPKp3tY7DQIQ/wAUbUrn5XDbvSvvb4B2Z1G41CQv+5AADdia+C/B1tLP4ytkQ4klUc1+kvwx0W38O+EbNYT8xQM7DqxNGCXNKTYVdEjrxaCAYMnfGac9sFCvndk9fWmyTA+XhGO7rxUskgC5QEe2K9rQ5iVLFoJBMwyCOBQkTOxkKHBHBqGG9KzGN920jg1YeaRYfkfIHQYprXYkiEWx87cc9DVqGOTzskH1quZy+HYEEdTjrViC8+SQsTkdDinoBMbd3beQD7VEGIcjyOR3qpNqLgrwdzHNLFqEqu2BuU9T6UuZAc/+zmc2Pj84x/xWGo8f9+6KP2b38zT/AB+3r4w1E/8AouirIOE+AlqZvhDoQ2sMtccg9f8ASJa9Ns7UxAjJTsB615j8A7idfhJoQUjAa4xn/r4lr02yuppAzuFyvpWely+hJdpAxwUJcDFNxGVTPykdKS51LdwExmmm7TAVlGPUUrq4+hb87ajAg5xx71AZkjgkkwUUKSTUkMhZCdo4qvqsqLp9yqJ8+w8evFD2uJI+Fvjd4mOpeLr4k+YEYhfwryvS7doXuLuYfO+TuP8ACK9P8T6PFP4m1O4uxysjfJ3HNePeOtQkmvDp9pN9niP38enpXzMly6vqegtdEUptQbWbxoLIZQH5nbuapeJvFCeGdNNqJPMP8bDufSsqHV4dJjuI7ZxvUbWYetcR4iuj4g1a2tVc+RH87n3q4+7ZMbWlzstC/wBI095FY+dcHc7E9qh1qaSz0S6OBuY+WmPermmWa2OnqR1fhc96xPHF8IbCG2U5mkOTjtispS55q5pFPlsTeG7gWtmbcrkIm5j71oaPKZoXkfALSjbnsK5nT7ny7EIDgN1PcmtS1tprvyYI3KqpySK51JObsdcYdDtr/XY7C0SNDvkb+7XN3nijVI/NkXzMDkAfyrWl0y3to1kmbc4GcVnPf+e7RpGAPcV2xmotD9lpdlaz+OWq6K6s9rIqp1JFeheGP2rJWVAIi3OGDV57eWUzRfvIomjPTIrIXw9arLuMXk7j1XpXQqkJPVEJTXW59caJ8YI/ElitxB8uRyueldJY+Oh8gLFSfevl7whPJorbEkJV+1eoWeph4F2H5wOTS917HbSk7WZ7VJ45cRhS3ynikfxbuQO8uEArymDVJLqMR8gCp7vUBDaEO2cDpTkm4nVUsonfL4yg2sWlUAHuay38X6bfzbTdRLjr8wr5l8feJNRFzL9kmdYhnIB615VLrPiGa6JhleIZ6FjmhU76t2PLnWd9j7l1TULF4iPPQk8A5615n8RNLW+0mSWMg+UpIYeuK8Z8Oaz4nEY+0TtMo6bj0rfh8ZXkCzW1yWa1lQq27oDjtVuly6pmLqqStJHk/wAOZZb7xDqAkO6TzCG9Otei310LISSrwqgLXGfDfTxaaxq9wRwsh2n1yeK6rX132Plj5ZPvmoryXQ46cbHpPwbjbXPiDZHB2ww7ia/SDwTFcS+HraVMFRgH6V8HfsfaE99cXl9PHvJQqp9q+4/hrqzDw60CPzDIRz6ZrbBJKPM+plW3sd7DaXLMG3gL2FTGBwhKMrYPJNZhv5WdQmSB1qdp5IrckMdvpXrJroco8wtJMMsAfQVbeAeVlWIYdRWVayyKfMyME1oNOFgYs5bPcUJlDXiKKS8n0HrSRiUWzKGU5PcVV85djZJIz0NSteRvCOWG2ldE2IjBLdTKoYfL/CBTpbSSEHrk9hSfasyBl3Kaet35TZ8xmye/aldDszB/ZsHl6Z49Vuo8X6hn8o6Kf+zg2/T/AB+33s+MNROf+/dFbGZwnwDs0b4TaA7k7WNz36f6RLXpMFuu8qgwnXO6vNvgGx/4VP4fB6FrkY/7eZa9JULE3yLls+tZdTToJPau6M3l4bs2aSG1L/ew2B2NWnv1aJkEZzjvVe1JfcFQgDrRZXGSokiwnA2Z96rXN0FAEjZPIxjrWgAEgx6+vaqNyYmbaRjKnr9KJaDPif476na6Bruq/Y13TzNwPevkXxt4tnsXlgSRWvJD88n9yvev2hdWkl+IGqCJsLAWGD618geL7501NVK7/MfMhNfOa1Kh3X5YnX6Ec6aXbJB5LN3NZ9tqFrZ6giyDzbqR+ET0q5dX4XwxE0IXHlE4Fcf4NupLnXop5VUMc9etXGPNFyl0C9rWPX7KSS+uRJIdqImEj9K4rxVK11rJjibds6n0rqJdRW00yaVeCeAawtDsW1O5aZhncetcbdr2O2EOZpFrStNeSNOMiut020SwG5l5xWt4a8N/a5FRVP1rrrz4eSG23Qj5sVmnZ+R0tW0R494p8TNaMI0+ed+Ao7e9YmmeP9D0S9VtTmMr5+c5wBWh47+Feuf2p5sdwIQ5xuPb6Vir+zFda7aDzL1jITuLk9a9PDwpS/iSOOrOon7qPX4PjN8OdV0eO1Esayt8vI5zXPanBZwSG60i4W7tDy8Ocke9eZv+yRfWd3DIupKYkYMRznFek33w2vZoLc6HKtlcwKEYP92THrXfVo0+W8JXFTnUb96Nhbe8Vdk1vICCfuHqK9O8CWr65IqBju7iuG8L/DfU5dQVNSjVWPeDoTXuHg3wdNoWr20yIyxEANkV5zjZanfF30R01t4Ge1gRzAWB/iHavK/jTqZ8IQhA2JJBwK+xtAs4bzSQHUFQM4r43/a88K3l/ryy2ilbeND0rpbbSZpOTUT5v1fxdJdXHlhjJOx+4vNdZ4M8Ca5r6idbfyk6jdXjEra5p32qWw0ubzozw8i5LfSqcfxp+ImjOoV54Av8HlnFWsNObZ5c68Yv3j6o+zS+HiIdTsTFGePPTkflU2oaJbajprm2dJYnXIZRXjGg/H7xFBZW9z4khS8tJfleJUO4D1ru/AfjGz1HUrhdPZjp0o3iNusZ9KwlGVFrQvmUzK8Gad9m1m7tmzhJMtnvWlqBjudaeLqr5XirmqwDR9Uu7hcATjIasbw2wu9SE7ndh64687vUxirM+o/2V5G0iyuIwu7adh9ga+rfAFisMUrB9sUzZr5U/Z6O3xlJpkknlR3MfmKB3NfZulWtva2yRFCCvHy16eDs4W7HFVfvGg8pgbERJXPWrEbzXq7FzgeoxTI7lFJIj6cVZTWIQQqJ+86GvRTXUwIobWZZsP07VOGcKUK4JOAKhub7fLGhYq5NOneQSjbwB/EarToAq6bMHyMH1yamex8mIN1J7UW8bvcKTJ8o5bnrV2UpLIACQByAe9NJMCkkJxvYc9hUu9GVcRfMOtDwStMOhTvTdskU+UBK9hSA5/8AZvOdO8fcY/4q/UOPwjopP2b/AJtO8elhtb/hL9QyPwjorUyPP/gOhm+Fvh/BPDXH/pRLXp728ZU/eDDsK83/AGerdZPhdoZEvJa4yv8A28SV6NLFJ9oLbsAdqxa1bNOhAym3jzhm/rV3T3Cwnn5mokmhnUR5+Yc0qARBzg5x0o8xgl+4uCpGVHHSo9QuILfzZ3B3xxsQuPaoWdnKnaQAeoNUfEjSvZzJCcOyEAnvxUyk+XQfU/N34kGbWfFPiW5blzcHI9Bmvl7xfaD+0bmPB3oSw+lfYXifSJrbxBrsV3H5cskpLfnXz18V/B0ljcxX1vG2f4sDqK+epe7M7papM4my1JpPD1mit8u0xuTWX4Tkjt/ECqSVAY8tWNpWrPZ3l9YXOY7ZjviLdj6Uh1iRtWi8pAoCkcc5NdcqUlzJEwadmdlq/i19U1dtMtFPlJxn1NerfD7QT9kRCu527V5P8NvD5v8AV2lILysepHSvrDwB4YW0RWdATiuKcYp8q6HqUeZLmludD4L8HrCitJwxr0KPREWLaqg+uaybFfJmRegrqbFtxAJrB2eh2RhcwNQ+HtprsDRTxB1PfuK838T/AAw8XeGAZdET7ZbDpEfSvoaygOBxxXcaXaQyQxpIAMjmt4RT0ZcqaPg6ab4gtKYP7CZM/wAW3NdB4Y+FfjbxLKBdxGzRjywGK+6v7F00JueKP64FQyLZ2UZCBArd66lGMVt+JzcsmzxDwV8FovC0cc11Obm6I4ZjkCupu9PjyP3YVunStbVtWRGKxyDAOQKozXceqRgg7XHcd6nSTOqEOQ6XwjGRH5bNlfauA+KXg2DW7+SOZQQ6nbx0rvPDkEsMqHNReNrX/SI5QuCB3rey5bA4ts+MPGPgPVfCc0sn9nLd2HXzEXLAfSuC/tXQ7yQx3ISBuhSSIA19vx20WpBoJkEkbdQRmuM8W/s2+H/EQNwtoiSE5JUYNRe+2jOeVPurnzDFonhSeLc8sDnsMD+Vb3hP4WaTNefb9LiaDP3uMK1es2P7Kuh6bcrM0bvg5AJ4rtrbwTaaFEEiXZGOMelc05zta9xexUnex8t/HPSf7EtLKdQQv3SBXDeGFMd3GV+6/Ne+/tI6Glx4TEqqPkbHFfPvh4kWSlCd8R/GsK0bJSRxSVptM+l/hNff2d4r0G9b5pgwjOe4r7kjuo3UOqkxtgg+hr4M+CN8Nf1vT0lQL5TDpX27eXK2mn24EoXaAemK9PAtuFzza6SZ0MUbJweh5zRu8idWGCucVJpl/bXFkhkO4FeCKjaaBbjapyOtenY5ia+DPOrpjNL57NGY279qmneJERwpb2FOhMcjbli3HGcVW7AWzkKzIq9SMc1ami8yQYfDD9KiguYluBuTBPH0pl7cRRuS74HbApqyQEkcNzExczZXtirEcsqYO4cnrWWk7NzuIHb3pgmdix3ZYfw000hbkH7OfzWPj8/9ThqP/tOioP2Z236P46ZvvHxdqBP5R0VqZnH/ALOtnn4V6HMHA+a5J/8AAiWvQnkQSyNvyD6151+z1LIfhToiLjaGueP+3iWu++QGXMfz9xmsmzRBEqRz+ZyVPJq1NeKRiPmslXlaVdinYDypq7DCGkBClT79KSfQZm6jfT2iEqvAOSBXn3jbx5ez4jtLeaHaOXYcV23iG4h+0mGebYF5wOM15r8SNet9P0Y5ZSzfLHtPOa5KsrJ6mkVdnz34svBqutX5ldUmfu3UmvMtbMdyk1hqEe1hnbMBxir3xA1z7B4lhWRiIplO5vSvP9U8TXWlpKl+v221DZjkHXbXkSpOfvQ3OtSUdJbHD+KPh1CGlUW6XUZOVkTqBXEat4Ubwy1rexReZDuw4P8ADmvVR4i0HWg8drqwtbleDDIcVzGs29zDvVz50Tdwcg1m61anZTWh0whCWx2vwi0eOS9E0aghuRX0fpcPkRKFABFeEfAWVLiGVNuHRsAegr6E0+HOARx60nod8EWFdsbiSMelbOkX+0hmbIrIvFVIyBkGs+11IwMw6kdBXPe7uehDSJ6ra6qqqAfwrZt/EhjAG/A9a8hg8QSFuTjipH8SCNd3mEkV0KTVtDXlR65d+L1ij+eUL9T1rjNf+KtrabmknCoOozXlvi7xy0Vs7eb29eleZWEV741v3VpG8ongZ61pzN6XJXLHVnvGjePH8bXkkenoXjXgtXbaDay2d5m7kAAxgE14d8NPE1t4AuNQsZwEmjb7rcEis/xh+1Z4dvtcXSv7RW0vF+UDOFz9a3Vk+WKuyXZLmbsj7G0jVYYWVg6sB15qn4j1+31KUoHAKjHFfL+kfFK+WMMLgSxMOHVshhUp+I9xK7usm0LySTW97q1i1Fbno9v42t9F8Szafcv5Mh+ZC3Rq9FsfEMctsG8xWz6Gvlfx14hj8U6DBfQEDULZ8iZe4q38PviXOyJHPMW28cmuSb5ZO2xMIqSt1PqCXU0aPAPXmsPU5hMjgHIx0rkIfFonRXLfKelXf7cWdTjGfWjRouUVFXPNfj4Avw7u8/eEgINfOmgWMjQrsT5yA2P7wr3n9ofUs+E4oP8AntOoOK8teD+yo7G4iQlVAWRQOgp2vBRPncRL96ez/ALwJcxXSavbSAxqwaSI9Vr6g8e64JILC2hX52Cgkd8187eBfH9hZ+G4IbSGVNR7NGpw31r0vwZc634i1MXt5EszQ42RZrroWpxsup5tS8nc9v0yL7NpdqGkEQRATu702xmbUJppQwVM4BrGWx1XWnjF8wtrUf8ALNepFdNp9tDGnkogWOP3613R1toY7GrAyeSoLfKPWrkNxbRMW9euKzD5KxN8p2+maW3hG5n24GMgE1qrrYm5qW728rZQDBpl1bxsdz4YDoKo21u4iZ42CjPK55qaRXghAY5cnjmqu7aoC1DGj8EbQOlU7q1SG53fMxb0pyGUjH3W7U9rWaRQWfaw6n2o3WwrmT+zQR/ZHjvAwP8AhLtQ4/COinfs1YTSvHgHQeL9Q/lHRWpmcH+z0JU+GOi7f4jcY9v9Ikr0KcOXYr8zDqBXBfs+sV+FGiNuI+a4A/8AAiWu9miPnb1lIbuBWMjRDY4XDgknkdM1W1PVzpkLyzOFiUctmq2pXhjcKJNrMcZzXgHx18e3Iv7XQLGXmQ5kYGuWtV9mrrc1jHmdhnjD4hy+ItUmENz5UcTEI4PNcXrr3NzEZWma52DI5zXIeIIbrT5ScsvHHoa5y98ZX2lQSGJyBt5A5rxJzk37252KKSujA8d6efEFpNKcpIhI3d1rw7V9VvvDWox29+Gns2G1ZOo/GvWYPHk91e3Ed2BJDJ3A5rM13SLPXYGhCqV6h15I+tddOUY6pGTT2PnvxfpltdX0lyE+zu3KzRHhhT/D3ieXTtI/0y4do0bA3nOB711usfDK4sTKbe4WaF8/umOcVys3w5vLfwxrgOxXAVoxuzn1rsfJUjyyZnBypy5ke0fs5+K7LVvEF3FazK5AyVFfVNo+xFYc+1fnZ+zPrP8AwjvxSt4nkXFyvlHaeM1+hWnS5jAJ69CK83FUfYy5U9D2MLU9rG7XUmvpndWP6Vy93e+TIecEmuhvXKg859a5LUkMl3GoGM15yTuevzWHTavsGAxJrHu/ELRKzO4A+tVNekktg+O3pXmOt+IXubz7L5hT1re7bsT7S25vatq76/fC3iYlM84r0Pwlpr6fBE8AKsMZrzvwfAiToWxj1Pevd/C8EKwrvCEY7mt42W5i5t6o8z+ImlDVtWF35jQXO3aSOM/WvKdc+D+l6pM89xZq8/XzV6k19OeJfDdnqRLl0U+uelec634fmtgxtrtSF/hJrZOS+Fk8za5ZI4TwjZy+HNNay8+WYZ+RXOSvtW9c2txe2vkpI6BvvsDjPtVSVL0OSfLJHetLTor67ZU3jaf7tbXaZUqklsjodHtoYPCsloV57kdq4OwmfSNbZFf5CcivXI9IOn+HHynzEZJrx/xMyQ3iODj5utZVkrXKhUtLU9Z0TxLLJGFPOB0rpLPxC2ACcV5P4e1TAX5snFdtbfvEQqOTzWMJc0U2azqJqwz4uxNquiWbHJCyqa5OO0ebVbe1XMkDhS5HOBXW/EqcW/hu0izh3OQD3rb+AFlpPiOWSaYqk1ucTCTrx0rVLmkonz2J0nc9d8CeE9OXRII1thASBmUrg4rQ03Wv+EX8QDyG/wBHDbS396tTxX4w0vStPSKCSMYTZtTGSa8yN7LNpsy+W73DNvjHfFbYiSjFRi9UcdNOT1Pqa1ulu7eC4Rw6soYCrtmpJkZgBk8CvNPg3r/9p6SLa6YmWPt7V6xBHDLgjOztnrXdQqe1gpGM1yuzIhDJjBwcnpUyRNLKUyRt6YqSaRYiAAW9CKRY2JLKWHHOK6bEj4FkH3lA57U+UPKWOz5V6U+JTswGz9acPulc/MfSqsBWeSYOhHbpUszTkFiDt9BUjRtH8xTI74qX7RwBhiPpSStuK5hfs1N/xKvHnH/M36h/KOinfs3/APIO8e/9jfqH8o6K1Mzzv4Duq/CrQ/3hU77jg/8AXxJXoyMEYlnDe4FeZ/A3/klmifIWybj/ANKJK7pZCrsqEg471g92bLYr+IDHHdwzcCPGOR1NfJnxSuo7bx/c3O7Lu3yKR0FfVOoWb6naygylSoyuexr5E/aJ8RWul6zbRAKLxVIZ/evNxcrJOx00Vd2NFruO7hRbjy5mYYWL+Ie9eW+M/DD2ry3Xm+Ug5EQ53e1ZWn+NPs7+YkwuL1ujOeB9Kh8QeL7yzQfapoZJX565215kpuS5mjq5LHNW8RW4CmxeNZD025NP1PwhdzS77LzbVs59jXSaN8TNKdY4r1oUlPHnx4x+NXrjx8LSZfIkgu4ByCacYyaJloed3XhjWIkdLqXeo6FYsGvOtfsLrSpZX+1FiwIMbDjFfT8/xXsb2xW3l0oFgPmkCivJvFeoaNqhnYW6wS5ODJWjpyTUiE76M+XrLUJNA8a6bfrF5AiuAxYLt71+jPg7Vo9T0azuVbcksatn8K/P34iaXereLMdstvn5XHTrX1l+zf4s/tjwZDaSODLbALXXibTpxkjowfuzcT2u92mMsD+Nc9cIJLuMg54610SqLm3Kkc4/Ksv7LsuFyBgV5Lime30M+Tw2uoQyZGWOa+afi74V1fR7i8udMVnuYgWVcZyK+x9O8hFyByfWuR8QeF0v9ZEvlhh/EMda2ptRkm0c1SPMrHyV8P8A/hIfEfh/7V9tKagr7TF0I/CvVNA8G/ETUrxbG3v3RvL3+Yc4HtXbeIfgQrP/AGhoEpsLvcJHjXhXNangXxv4o8HX92fEGnx3cPl7IFthyCOma9X2dN+89LnPT+s0/g948d1TTfiLZXF2J3mmisyfNdW4rKOqeJruw+0ra3bW3eUAkV9AeH/jBpsmn66nirS5LCaUlgix8Mv5da6vw98TvAM/g1LaO6tbOFlI8mZRurljS5p2k7IueMrQVpwPkBtT1m9XEInk/vbFJrX0HUfEOnvHJBHM5J4UgnNfTPhaTwZZ2FxNbXVkI2ZnO7Gao/8ACyPhvb6VBIk8MV1DMWZdvoetbRw7S+Ij6+3oqZ5FeftCt4aVdL8QRG3mkGArriuYvtYi8UXMZtDv3uCMelYPxW2ftD/FGL+xrN4NLtXw9wy48we1em+AfAEenaukPlARQgBc1GJShFJO7ZcJTqvmlHlN3QPCcsUEcjgjiu90ux2LED1Fa32eK2tAu0ZxVW1+ebphRzmuWEbHRYw/F+k2ni3xBpejXU5gQqWDKcEN2ot/hV4p8O6gZrQFogcCWDgMvvXknif4kiH4pyTwzAw2bBdua9x0P45fabJDBeLCjD5gx6VopUtVPc8eqpSnpsbHhvwhqV1qCi4WWScnhpD8oru5dJfSb2TDiWYptLDoPWuKtfisk7D7PcGaTHzMv8qn/wCEqu71WwDGG/M1EqlOO2rMlCTep6h8LbxbPXBaRMAzDBPvXvRie3g2k4J7ivlr4bX4tfEtqznfKx5HtX0yL15xGuDyOhrtwL91rzMK694uwxYT55Mnr1pyzl2KoxyeKz2Z2YqThh2q5GgjRdu4uRXpX7HOTid0VlwcY9eai8xkXhjvPOauNsaEOy4YelV55gCCVAxzTfkBPEbuQEiTK4qSCaWMYLA+tJBdL9mZtuGI4x3qvDNnop3mjtZgVf2a236X48b18X6gf0joo/Zr/wCQX48/7G/UP5R0VuZHnvwDz/wq7Rc9N1wP/JiSu+/drJlV5zjIrivgFcwN8JdERkJZTc8j/r4lrsrjY0m/a8YHpWLWpoiWS3WJnITO5Tx+FfmR+1Xrk3/Cw9QjTIhRyBmv0zubhUWPDMfWvlD9pv8AZ8/4SS5vNb0m1N2tyMzQKPnRvUe1efjKTnFNdDrw81GWp+fN14ulaQxx3H2baOveud1TxJcyD9/eySRLyST19q2fG3ww1XQ9XkinRxGrcyFSNvsa4HXr9VYwjAhi+UsO5rmo04uSt/wx1TlfV7HWeG/EFtqt95NpDtkIwfMf9a7/AEjRhFKZPtoafqN74A/CvnWOSe4vY1sS0bswHmjtXR6t4rvvD7JZi4W6mVcyS5zg+lddXD80lyvU54TSV5H1ZoNzZSRhdQKiVRgujcGuJ+IUFnbzsbYh16/er56PxI1622XCTjy26J2rQu/iRdXlopu/kmYde1Zywtaysx+1pE/ijULx4zulTyFbAjz0r1D9mTxM1hrzQs/7uYYPPFeCXd6dWV5O+eg716f8EtKnsL2G5l3IGYACrrQVOi09zShK9VNH3hp115gG3nPpVy6t9rAnOOori/DerMIUXJDL613kMyalZAr/AKxa8WUbH0F/duQWQ8y5ULnaOtbWnaf52pMWGVrK0kA3XzHBzgiu1s7H7PMsnVW71KMX8RHeaWBAcfJ6EV514q0ie5Vyr+XIOjDvXs9zaB7TIXdx1rh9Z0p5nPynj8q7aNToxpuEuZHmGn/E2PwyfsniXw3DrFqBtWXYNwFcf4r1b4bapNJLaaI9vI/OOgBr1LU/DJuc4j80ntiuevPhvG37yTT2J9NlaScrWTN1OHNzNHiFzBoBuB5SywqeSA5x+VWLfR9N1S5WGxsTPu4JKV64fhrZOVL2GDnptrrfD/g6HSEUR2ixnqGxUxi2tWaSxCStFGJ4B+GMGg6YJPIWOVxnAXGK1ZNEFjrMcqLkEYY16Zp1gGtkG3LGsbVrDN0+1NqJ/F61hU97TscTm27vc5y7TzCRn8K5nx14ih8F+D9U1WYhfIhIXPriuguLoSz+Up3MDjivlf8AbC+IrXslr4Q0+XIT95clT1P90100YObSZjVn7ODZ5FpuqXOsXs15KxYTSF9w64JzXpXhqGe5mj2OwjxjFeU+D1e3VUblOm0V7F4WkIZNqsq9yK87GK07I5KW1z17wjo88CIzTpGh7scV1l9r0sMsdrp589+N0nauI0CC2m2s5uJW7KW4Fd5p1kkUW/y1t4iOXPWs422jqJvqzvPhZazS+IYJncs2QOPWvrOzcgxoyEcDL14H8CvDImlW7KsbVW+Rm6sfWvomJlGML8or38LDljc86rK7GwyRCZsk5zxxUkt3tOVbGO2KjDpMSowGzT1t1I+6Wye1d3oYD1upCqguSW9ulIhJyhmyfpUsqRogJYoR2pilZDkDGB1FD0AVI8EBJGJzyMVMZAZgBJt9gKhO4H5CVz6VD5O1gxc5z+VF+wC/s2f8gzx5/wBjfqH8o6Kb+zNn+x/HXf8A4q7UOfwjoroMjy34JRSTfDHRtly8JDXHCjr/AKRJXeQxXdtcG4ku3lDceWw4rkvgZbb/AIT6K6vtO+44x/08SV28ttPIn71gF9qy1TZqR31/uKn8OKoXeoRIpR8McelXxp5kORIAgHU1kahYNlnR1IA7io1K0Phj9t/dotykhhRLSfJDKuMk1+eesSSRXlwkYLxSkkZr9g/2hvhSnxb8FT2B2/a4wWhbbzmvym+Jnwu8T+Cdcnt7qykREYqG2nFcNGKpVZcz327HS5OdNW6HDQavPp0bxqoHbB7VSupXkkXdliwySall0y9dm3QP8v3mI4q1rVoyQ2s6qAuwKceteouW91ucvLKWvRGz4T0hNcsru1kIWRRlB6n2rmdQWa1uXt7j5jGcYPatTQdTlsLhJosiVTkY7+1bPi3SBriNq1unlttHmR+p9aXOoy1Ov6pKcOamrmV4VtPOmyh3L1Kmvobwbp5+y28qqABgjFeFfDGD7XrZt8cuuMV9VeAdDa0j+ySr838JNePj376ibYNKzZ3VncPFZw3CjDBQDXV+HPEABX5+D1BrnLSDyoWtnH0rIE8mm3RXPy5rzJPoezTdlZnrFzdKw+0xcOh5APWu88Oa9bappiRlxvA5HcV4Nb+Imddoch/0NaOm+KpNIuQQMKetQrBY+m9Emg8ry5G3KeBV288O28oDr80fpXjmgePopNm58jtzXoVl4wcRRyLIskJHY9K6Iq+i0KW1mdRpvhu0UEiEM3XpzU919muovLhgj+ThgV5rB/4WLZacnmNIA4HNZE37R+ix3H2dYIhOTjO0V1RslZjd/so2NQ0C3kbzPKBI5xisuTT4mYfLnPYdqI/iPbawTtZYw3pUhu0fDK6565BptWWgt9y9HbR2lk0nC8YFcX4ovo7ayKowLue1XfFviX7BZiMOC3UgGvHvFvj620HTp9U1KYJBCCUjJ5c+grKMXfbU56jS9Cp8QfGtj8PfD8l5PIPt0/yQRZ5LHvXyn48+H9/cXUfiC4JmlvDvfPJ57Vjaj441T40fEiK/vXaOxjm2wW/ZRnrX1Lq/hRNV0awtoojvVBhj0rqcJQfKnrbU8ypWU3foeBaN8OjcWaX1mjN6x45Fddo1s9myo8TwMvXzFwK9O0Pwpc6FM1xDAZEYYktsfqK73RrLRdTRGvdP2gdUZeT+NefLDc7u3qVGrpojzDw/c3ryqtnDvIPXHFe0/DTwFd+JdVU6oGm8v5hEPu/jWpp9hBrU0Wn6DpKWy5G6Tbnj619DeB/Cdl4W0cKBuuZAN8h5Oa6aOESdr3SMalXQ0fCfh6LRNPijEQXvtXoK3ImV5CocqOlO0/ImUEfKozV6OOGRmZVwfQjpXsKKtocTZnpEIpwo5PXNTiRYJASduW5pt2QGG1CHHfNQROrvmSMsc9aHo9BGpe3EMwUD5gKhM8SrwcL3FQvKsMIKrksaPOxGxaMYJ9OlF9QsaCS8AqPlqtc3JikGSPYUtvdbyYwSNo6kVWkdvPJOH9iKAJP2YpDLonjlyMFvF2oHH4R0U39mHLaF44JGCfFuocfhHRXQZs8/+BTM/wAJtFXeFAe4/wDSiSuzmeVuGmAA6e9cH8EuPhXohBx81xnP/XxJXZX17sjwmGz7VlJ6miILiWRmKrMAR29ayZTdfON49verpgdXMjtgnsKz5bxRKytJj0FZ27lmFctcs7KSoPeuJ8Y+C9F8SMY9T0yG9bHXZ3rY+J/xF0f4caFJqeqy5/55wr95zXxb8Tf28detLxv7B0eKCIHAaQ81k5Qb5XuehRwOJq0nWjH3F1OU/assND07xHF4a8P6VDZrCN1zKi4LE9BXzlqOilYmgmQ+V1XH8NexXniK8+JVw/iPVkCahd8uq9OKyr/Q45YyCvH0rzfrDpzaS2Z+i0cihPCQXVq/3nj9jo5tpwDhlzwR3r0nQdGiu7Mo44ZSMVUsvDkcd/sYYUHjNb8Kf2TeKg4jNFar7TY7Muy5YZWqLTY53wn4bTw74kMxGMybRjtzX1xpmhfatItL63A86NQTjuK+fLqzSSVJgOG6n3r6K+DespqWkJbO372IYIPcVx1akqjUpbo+QzDAfUcTKMfheqJyY7hQ4GGxg+1YOrW5kyMfMOh9a67xJoctlcNdWvKH70Y/nWDcst7AWXh16g1zzbeqZwLTU5WO5MTYPB7VdN9lMMd1U9TthI5I+Vh1FZomdflY5FFzqjaSszYN9dW3zwucexre0j4iTRoITKyN0OTXGLdvGQc5X0pJGguBkrtcdxVqTWiLXZno6+JZL04aUv8AjXOz6JJf6tLdO5iA+4oPWuch8+Fg0cx4rUi1q4DKDy3rW0a3QhprY6Gz1TUNOYKC3B4JNdZp3ii7ADvOVPcZrgxcy3ON0mO/Fa1oEihe5uX2W0Kl5HbpgV0KrzbGMp2TuWPHnxKsfDmnteancYUcRxZ+aRq+XfHvjrUvH32i4mBhhXIgt+igdiaxvGnjn/hYXj67v5nJ0qxcx28YPDY71c0vSbrxRdqsUbra5wdo616PKqSu9zw6tSVZ2WxufAXwUbrU7dXTdJv3s+OK+1bDTIo0jXKkIACAK8s+FnhGDwpYRsyZnI+8B0FevaPcx3RKbTu7HFFJPWct2Yz6JG7a+GoL+SN/MEbgcbB972NdDY/D37fNGrCGOH+LaOaXw/ZkBCx+UV2WmBYHz8x5roauZX7Gn4d8PWOioEtoEjA4JxzXTI7BDsGAPTtWTZRKFJyefWtq3j8uE5J2nrmhREy1Zu4O856dR3q9aM5J3DA68VnxzqAERi3HpVzzRGqAMSwrS5I2cuJS3B3cYp6RsY13Y9arXNwxI+XPrirMEoS3LkNz0GKkBJLclASwXngU97UiJQHO7qcVVurmRzGFU59cU+S4lUozDgDnHegC7ArAfKxYetK0AkYjn2NVIbyVFb92QD0q9G77VYLjI/KjQCr+zNlNH8dA9R4u1D+UdFL+zQd+keOy3U+LtQz+UdFdBkeYfBicL8K9CVwAM3GD/wBvEtdVLOjFgBwDwcV5b8O/ij4O8H/C3R49W1WNLqJ7jzLZT84/fyHp9MVyfjH9sTQLZJIvD2nSzzfwvOuFrknVjB6s9rC5XjMVb2VNtPrsvxPdbiX94vm/JkcbjivNfiV8UNF+HVrJNPNHd3rf6q2jYEk+9fLvjD4/eL/Ft2Z5tRNhCo4igPGK84vtVu9WuXurmeSXd/HIck1wVMX0gj7LBcJz508VLTql/maPxd+JN54/1KS91KYIq58q3B4QV8+6rpJ1GWSaZsIx49hWv8QtYW4vF0+1BMznlgelUfsMlnDaw3ErSyHANciuvfb1Z9fUp0lH6vTh7kfu9DrvDNug0KAR8ouQCavTRgx8jnpRoEAjsQh4C9AKuSKrLyDxXNJty5j26UOWnGL6I5i/stkgkHUelPvbcXdiGXll5zWvdWyurEDmq1miqWibgGhu4+RXafUraLL9stXhb7yjivQ/h7qzaVLHcREhoziRfavMsnSdZznCyHj0rtNGnNpqEbj/AFMww3pmpacmfP5tg/rOHc0vfj+XU+mbS5TWLJJlwwZc4Fcj4j0V7ZzdWq8fxKO9ReB9Va1zbyNhe1dlOqXCEqMjHPpWbVz82avseRXoW4j3D7+elYt1Ad44O71rsvEvh9raZri2HynllrAjKycEZPo1CjroCdjGW3cZ7kUotyxAPArXe0C/dOGNNjiI+9gj1os07DU2Z6ROpGe1XLaBn6Cr0VvG5HFadrZIWBA4p8l3qN1A0zTtxBYcDrT/AB1ZJd+FZ9PMphjuflYr129627WJQFVereleE/GX4wJ4b+KOm6OjiSyhXbdKOgJ6GvUw1PmktNjirNteuhNoHwy0PRLbyIoBKM9XGTXe6BpNlaFYbeFYowcnC4qpp063CrcRASQyAMh7EV1Gl8jJjx6Yr0+VN6nlNW0Oq0yBYYRg53d66nR2MR+Q545OK5jT2by1L4wOldn4eYyZ2qoB9aryIOw0C/ZCoLDafauy024diu9vlzXJ6JYSSZxsVepxXWaSvlS7Hww7Zp69SDp7ORmVwH5XoK17O7eWAqxyRWLbojhjGoVsc5P61vadGnk425Y9xQgJIonU5jI3HtVxfNjUKRlsURoISOBkHn1qysyT5IUcdCKpIgpzmRVVwpz3NOWO7eIOGyvtU0zZgXK7hngVG/mcBCFwOQDSsA5naONVc4arEMRkUNjcR71n3DSFVYgDHXPWnG8fKBEG2hAa8YkOSwA9jUkdw21lwOPQ9aoQpLODkgZHc80pgMMq9MdxmquA/wDZoJbSPHZIwf8AhLtQ4/COij9mQg6N46I6f8JdqH8o6K2Mj8rPEyM+r3ZHOLmTIPpvNVkG9RgcHoam8Qm5XWdQaMpsFzJ16/eNY8kc8pLNMyIf4Ur5ms/3kl5s/ojLZJYOjb+Vfkh0m2S7MQbcoGSQeKi126WysXbdgqtWbOBYkO1eOpJ61z/jO43WIUD7zbeK53q7JnpJWi2cZoej7rmS/nG+WZiQW7Cp3j+061DGRlVORWzBHiCPsFWqthan+11k6Y7Gqbu7nMqUYRUYm/ZnY8qdMYxVgDeOeagj/c38vGd46VKq5OV/Ks97tnbHYcsYK8jmqUtt5c4YCtADC88UOA3UZPrT3RRh+ILATWwmXhl5q5oFwb/TxHu2uvQ+lXGg86JkbnisjTRJp+oNHtOxjxilz2evUzlDW/c9Y8Iap9pt1Qvm4i4b1I9a9L0q/wDOiVM814LY3UumX0d3Ceejp6ivV9A1aKeKOaJ/lb9DSZ+a5vl7wdXngvcl+D7HUX1sJlKlc/WuI1nQtjF41/KvQYrhLu3GSNw71i6igbcAOlbRSufNSujz4rKoIKlgO9ImDjHGK6KW3BbG0AetRDTkJJK81bhqZJmfbSAdhmtKAl3G1SaSCwj3HK454FattCsa5wFAqkkgvcbNdxaTZzXUrY8qNmOfpX55ePfEj+J/GeqalISTLM2D7A4FfZvxl8TDS/Beq+W2HaIgGvhHJkkZz/ESa9bBxspM87FSd4xR9Qfs4eNW1m1bQ764xNEN0BY9R6V9C2cX7v58qOmK+C/AOq3GhazbX8BIkhYHA7ivuzwR4ksvF2i299DtLlRvTupre65nE1rUZezjWS0e/r/wTsNL01pbVSzEDsM12ug6b5NtkNnB6ZrltMmEaKgwR7dK6/RAwiIBOwnPBp2W55z8jsNFTyMZ7jjmt/TZ2S5yy49M1y+mzGMq2wtjpXS2GosSSURj70XuQzqLYNIHbkCt7T5z5AQLux3z0rmNMmuL2KTfiOMc4FbVo7hRtXGMA0JgbUcpeZSy4U8HmroXyFYogz6ZrLignlIKqCByfWrxmPktGq5YChEBcXAmjUKMeozTI2WZlDKQR3zVdUecrsUAjrVoW8yggRjJH3vWlqWFxbjKu5ynbmpGhTarYKjriqgZ5AFK8j+E1akneTywVHyjHNMgle5iMIKhl29afbtHcAL0JGck1LHE0lucxqWpiWbZARAJD2PajcB37MWP7E8c46f8JdqH8o6KT9mJCmieOVYfMPF2oA/lHRXQZH5W66G/tzUCDgfaJM/99GqO/B+bkdqb4l1EW3iPU1c4X7TJg/8AAjVJ5TKgeCQEV8vWu6kvVn9GZak8HR/wr8kSzXW0MqDGa5bXy1xJFGRkZzW2bgnPmL+IrMu9rXqjrxXNfU9OSTVitbuoG1uB0qe2tgtwHyMCq88ADHr1zSwPsHPOKpbJsyvZ6mi/GpRNngg1PJGEYsp4rJubkLdWjZ5zituVVZiDye+KSV0VBqV0Njk3DLfhTyu7tj6VXYGI56jtVqM5UEEc9qnfRm6Q6NMZqrdxtGwmSPdjsK0I/kU/Ln19q82+JfxNt/DMUlpp8omvZBg4OQlbQpyqvlhqcWMxdHBUHWrSsl/WhY8c/Fa08LR+VCq3Gokf6sH5V+tZ/wAG/jzNa+IHg1qQm0uG4Y9I68KvGnvpXuJpDLK5yzE9aLZPLbOdj17qwdONPle/c/HcVneKxuIvLSn28v8AM/TPR5kuLVLi2mE0Eg3K6nORTr1w0ZPRq+Vv2e/jg/h6+h0PWpjJp8pCxysf9Wa+qNRUSxLJC6yQuAVZTkEV5M6bpy5WRVjb3o6p/wBWMaeQY4PTrUTTHaMmo7iGRHOOlVTMwO0g1Dl0OayZqxzpsAzk0y91Nba1Y9OKpJkIT0Nc54s1QwW+AetXDRF2ueW/GvWXvdBuoQclwcD2r5gtIzJMFr6G8cl7wOeq7cCvD7Sz26nOmOjGvVw01ySPOqU3UrxRt+HrbZcqAOG4r2n4f6/deEZ454nZrYkebF7eteaaLp4hgE5X5IxurpfDHjnQ766ED3Hku3y7XHBrjqynKV4K9j9EwlDDRo+wxLS5tk+vofZGhavBqelW93a5eKUA5HY+ldr4eafYyqhCdc18t+D/AB3N4I3pKWuNMb5sIc7R6ivf/BPi+08Q6dFdaZdfaYm6qrfMvsRXdSqRmlI+GzLLauAquLV49H5HqWmzSKTvVlA6e9btpOvAVSX71yelXM8gwxOz1J5ro7AsR8vPP41rc8Sx3+gylI8SDAPSuhiliMQOMEdvWuO0eQSOquWGK3baURzlJAQOxzQnpclo3be+EK5Cbdxx1q+skM5DBdjgc89azLS2Fy4wfzNXjp/kybt5JHbNNXsBb8i2Kh1LqfarDQv5QOcj0zVBT5S4OTnrz0pfOdAQWO0jg5qrkDraMwzNnHJ5OelXxbxu6lQc/wA6zEaMAbid3rmrcU8fAyxbHQGkrAXLhpIvkQcGs57yUSjgqAcE1ciljYgM7bh61TuY1DMXyMnpmhoaLf7MR36H44Oevi3UP5R0VH+zB/yAfG+3p/wll/8AyjorcxPyP8Zp5nifVUJ63MmMf7xrm7fUJNJvxBI2Y3/KtzxpNjxZq+HwyXMnH4muO1RmmHmtncOlfL1LqrK/dn9C4GVsFRkuiX5I7iN1Kg8FW5FZtwF+2HFUfDWsLfQ+S7fOnQGrTuGuXbvWDi07s9iM1OKkhXQE/SonVVPrnrVgYKZwSPWo2X5OmBS66ikrmLr0otktWUnJlUcV1crHcjYxwM1xfjRZIdEaeLiWFg6/WvP2+IHirWNsMLEE8ZVa6YUHVjdaHiYjMIYGq4yi25JWsrnuV5eWtrGHnmSFQM5ZqxLr4jaHalhFMbx1GCsAzXl+l/D7WfEF2surXkojJyVLE5r1rR/CGm6DZIkVrHuA+8y5J/GidOnDrf00X3l4fFY3F3agqcfPVv5dDzHxr8XdQvons9NgeyQ8NKww+K8v+wXF7IzndLIxySeSa+gtc8I2OryM/kqjg9h1rMtPBUVtJ8qDH0rtp4mnSjaMbM+bx+R4rG1uatU5l08vkeI29lKspjkQhh61cm0/5BwcjrXsuo+BYJP3qIBIPQVymq+HGiBKp81arFKUtdDy55BUw8GnqefxQvC3ytyDxntX19+y/wDE0a5p58M6pJuuolzbSseo9K+ddG8Pw3lwBKAoB5zXoGg3Fp4X1CzvrEiO4t3Byvfms69ZS92xWFyqbpyvKyey8z621DTmDEBeR1rHl01mYDbx612Gj3kPiXQbPU7fDxTxgkg/xY5qs1pI7EbMY71xtWPn3BxbT3RyF9bfZIcsPpXmni6R5Z1BGFzXsOvWZMYz93vXnfiTTFmjO1T9aT91WRCV3Y8u13TRd2UjKOVBNeK6Rpb6hrFz5acbyCfSvd/F839h+H7h2+/J8i14B4l1qTRpTaWTeUXG6Rh1JNdeHUpLkj1OinGnQviavwx+9s2vFviK30PTG0+1cS3LjazL/AK8x3sGyCc1YEM10xkbdIepJ61DIpjOCMGvWo0o0o8q3PEzHG1cbUVWStFaJdkev/CPx95zro2pS7lPELv/ACrsLubxB8M9eGsaBdyR2zNvktwfkPtXzpbPIkytExWRTkEHpXuPw9+JUWvWY0bXGAm27I526H61w1qMqU/aU9uqPrMpx9LHUVgsY9V8Mn+TPr/4L/H3RviJYxW9zOmm61GBvgc4V/pXvmjXke+MnkHvX5i6z4Zl0/UGnspWt7mM5V4zjP416p8LP2nfEnhSWK01I/2lBGNmyTgj8aIYhSV2c2NyGcZv2P3f5M/R7SERH3hyc1rExzSjfu+or518A/tR+D9WESX93JpszcFXHyg/WvedG1Sy1O1S6sLmO+gcZDxNuGK6FOMloz5ivha+GlarBx9TpLUJE4w7FfbtWlGJLmVgjttPasu2RWVWYbQewPWrom8hh5SnJ61WxxmjFE8XDDJPrTruJXjVcc98VG91FOmWBUgdqDeCORVVc8dfSnoBImn26MoYNuq0kSwzcIoz/FUX2tncbV3HHNRy3B3qSSp+lO/UgsXUq+YAg4HU96pXwXeGdtyjoBV6O4ij3Fuc+1V5baOWRZFdiP7uOtG4E/7LhDeHvGpHT/hLL/8AlHRUv7MAA0LxwB0/4S3UP5R0VuZH4+eOoWXxdq7J1a5fP51zMwLIyvwa7Dxm4k8U6wqkbkunB9ua5C+k+zyb25zXy9Z/vZLzP6FwC/2Kk+nKvyRhWsU0OuwtAxVc8iu1tH3ySNnk1zuiKLq/llxwi5resQDEzDrnvUTlsmdeGioptdWXQpIHPy0jKW4yMU4Elc9PakDADb0NZWR2kN3YRXsJilG5D2qKy0Sy0wAQwIreuKvMcoMHmlRfMYBeaOaK0I5Yt81tSWytVSXce/ard9JmPA7dqfDGETOOQKpXk2enWm2jYqKN0pycVPHErc1Xj+aWrcBBOCOlNtPQgV4fkwOprCvNJW4VsLyOtdQE+X0z0qk0IEhFDsvkNxUlZnnsvhto7p41bYG5VhTYdNfT2PmAyr6mu8vrETQb1X506VUF1aIiicAe2KaqSa1POlhKcXzLRnqv7NPjIXfn+HZ5CsYG+3DH8xXuc9osW7J/+tXx9ouvWvh7X7PUrF/LkikDMF7r3FfYVjq0XiHSbbUIQGjnjD8dj6V0KV0fC5zhHQqKrHaX5nN61bCXK5GK5fU9HDQEkc12t7bB5Q/5A1Bc26vER1Y9qmXkfOHyv8aX8q5tLPgRJ+8Y1816hBNq+pzzgZy2B9K+lP2g/n8SvZomxlhyWrybRdDEEq7lBBOTXbRmqKb6nqrA/XaNOC+G7b/Ir+HvCeyzUyJksPSud8aeHjYOsyJhTwa9pW1RIU2rgAVjeLdDS/0psL8y81nTxUlVTex9Bi8jpzwjpwWqWh4NFmOQMOoNdNp9kLsEL8sjDKsOoNSzeF+T8pBNT6ZaS6bPD5q/Kp4NepOrGS91nxGEwFShUtUjozqvCHi+e7X+z9RyZofkErdSPeugutMEkokX5ZOoYd64nU9Me21lbqIERzJu49a6/wAK60msWotZjtuY+h9a8qtG3v0+p97l9SVvq1fVrZvr2/A1tNuhMfs1yvUY5716N8H/AIxa98J/FMdst3JPpZYEQSMSpXvivPTbjIDja+eDT70SSxRNj9/ARgnuK44T5Hp1PYqYaFWm4VVzLz7H6v8AgjxbZeMfDllrOmnzYZVBdR/AfSuqjYsytj5G+9Xwt+yd8ax4K1caHqMmdJv/ALpc8Rua+4LW5SaRNjZVhuTHQjsa9ujVVWKfU/H82y+WXYiVP7L1i/L/AIBsizj8tpMnn171WZ1glcBSG96u+avllTy2OlULlGZ9p+9711Ox4aLllMSchNretTyRmbBOAR2qha20rZ52+lJc/aoHjIywBzS6ai6liTfGxz19qfDeqeCcKO47VC0zzJ5mNjHg+1SwpCYmywzR10EXP2YH36D43bPXxZfn9I6Kb+y/j+wfG+CGH/CWX/P4R0VuZH4v+L9ZksPip4jhf/VNdtjNVfESh7VZAcDqMVL8XrBh421e5XI/0p8kfWsm2v8A7bo7xsdzKuQa+cxCvUcl31P3LLZyhhIUp9Ypr7kXvDh8uwuJTyT8orfsVC2yZ+8eawNDXZoSbuDI/wCddFEvlogHYVyzdpNWPosPpCPoT7ztxiogTzzj2pA5J5qOZiW4NZW13Om5KJCTj71adhDhdxGM+tVLG1ORnpWmW8sYBq0r7FK4SybQcVnTM201LPP26VUkY7s9cU20J2uOhUD5j371Yhxv4yarRMc56Ke1TR5WQ80loiUXlJ25zx6VHIoJDdCKepygpsgI4K0PS9uptYE5BwODVAabFJM8UqD1B9qvRnsKZckoBIPmI6/Sptclq5Vfw9aqMhAcV7d8BfEDT2VzoMzkvH+8iye3pXi0t48IG35s8itPwd4pm0DxLZaiAUWNwHA/iBram7Hk5hhY4rDSglruvVH0tdwkTHjAHrVGW4itYnmuGEcMXzFj/KtzVLy1Swi1FyIoJkDqT/Fx2rzTWprrxEZruRGg0q3UsqHjzCO5roV7+8fkzTk+VHz58VdUTW/Ft1OeC7YjHoK5O3g23K5GDWn4hddS1q4ukOdznj0qvaxbroEjIrKcuZ3Z+k4XD+ypwhbaxtiPESg9qJYfOt5Ex94VPjEYP6U+3UMCc9a5kkn2Pfav0OUn0RFYHGaS88MpqFlIiqBKBlfrXQzRFQe5zTbaTY+ecitOeS26HJLC0mmpLc5zRrYXWmmGdQZY8rz1FclqdvP4a1dLmPO3OTivTprAQXbSx4Cy8kCsjxHpCX1qykZbFawqqMtdmeficFKdJcvxR2foXNPvk1uwjuozlsfMo7Vp27LKhEgywGAa838Gau+h6s9hcZETnAzXo5j8ptwIKnkH2qKkPZs6cFiFiKV38S0fqW7C6a3ZNjEMjcEdjX3z+yv8SR498MjTr6fOpafhASeWX1r4AtwBKc9OtejfBb4jS+AfH2n3iystq7iO4APBU9aqhV9nNN7HHneXrH4OSS9+Oq/y+Z+nCYijY7w2e9Qi9MTABw5xySKz7HVbLVrCC8tWY2siiRSD1Bqzby2kjCSRWOeK+jv2PwyzjuaB1lvIJG0P06VJFqBuYiG4KDO7HWqri2iUBkcKT1q3bNBADhXKnpmhNk6FG+uWSyaXBIB5wO1Ps5IJ4PPB3Ar0FXJblJImj2AA/wB4daybfThaXUphaREYf6rtSY9Tf/Zax/wjnjTHT/hLL/8AlHRR+yqc+GfGf/Y13/X6RUVujK5+QfjqCK98Ua3EQCRdSA5+teQ6k83hvUWQqfs8hxX0x4s+A+vQ+Pdflk1OwG69lURqXIG1ivXaPTPSsDWv2etV1lY0bUbFVVtxyrkn9K8J0akasuqZ+s0s0wlTBU0pWnFJbPol5HnsMf8Ao1giDAIDEVoyzYO1Tz6V6BB8DtVhlRvt9mQibQPn/wAKmg+B2prIXe8s2P8AvP8A/E1hLC19rfij3aee5elb2n/kr/yPP7aF5mBweOtaEencqevtXfxfCbUYulzaf99N/wDE1J/wq/U16XNp/wB9N/8AE1Kw1XqvyNln+XL/AJef+Sv/ACOK2rGtV5Jxt967pvhLq0n/AC92Yz/tP/8AE1A3we1dhn7bZ/8AfT//ABNP6tVvf/IHxBl//Pz8H/kcC7/vCajYYOfXmvQf+FM6tg5vbMn13P8A/E1GfgvqxH/H9Z/99P8A/E0fVqyXw/ihf27gP5/wf+RxEbBuR1p6ElvpXbx/B3U1Uf6Zafm3/wATUn/CotT4/wBLtPf5m/8Aiabw9RbL8hf2/l//AD8/8lf+Rxkb/PwOKlP7xTya7I/CnUxjbdWgz1+Zv/iaU/CnUz/y9Wn/AH03/wATT+q1r/D+KKXEGX/8/P8AyV/5HEphRgU4oCPUHiu0T4V6mM/6Taf99N/8TTh8LdTBx9ptMf7zf/E1P1ap2/Iv/WDLv+fn/kr/AMjhbTy0LQyLn+7mllit2BXO1hyK7OX4SapI25bu0Vl6Hc3/AMTUMvwZ1SRy4vbVT/vv/wDE01hK3VfijN8QZd0n/wCSv/I9W+FGrWvjzwZb6fflpr3S22RqBwV96q/GnVR4f8F3ccIWKST92qgYrgNI+H3ivw7MJ9K1q1tJS43YL4Ye/FbnxK8M654/06xt5Lm1tmgUeaxdm8w+v3RiuudGpJKVteux8FUr4KOP5oy9xvm2enW1rHzdDYSWxcytudjnNS6dHuuCa9QPwG1huW1OzPbo/wDhT7b4E6rASTqFmfpv/wAK4/q9a+n6H2cc6y9NWl+D/wAjhC2SR1HSn2o2tjPWvQR8FdV5X7dZ59fn/wAKki+CerR/8v1kfxf/AOJqfqle9uX8UdX9u4D+f8H/AJHnUsZy4x1qi42t1x6ivVm+DOrb+b2zP/An/wDiapy/A7VZDn7fZj/vv/Cm8HWt8P4oUs8wHSf4P/I4SDE0DKRkjkGqskYYfMORXpdv8EdWhI/0+0IH+0//AMTTpPgvqbE4vLMfi3/xNT9TrL7P4oP7fy//AJ+f+Sv/ACPnPx3obRkX8A2vGc8V1ngzWV17RYyTmaMYNep33wG1G+geJ76z2sMfx/4VieF/2Z9b8MXcjrrVjLC5z5YRxj8cV1uhUnTtJarbY8P+18Fhsapwn7s99Hv32OflYRIG/CoLOUkvITtJPFenXfwS1W6i2Je2aH1LOf8A2WqcfwJ1ZEUf2jZn/vv/AArmeCrPW34o9l55gOb4/wAH/kfXP7Ivjv8A4TrwG+mXEpa+07grnkp2r3c2RDRorbR3FfE3wFg1j4L+JJtSzbajbzJse3SZo8/jsNe9R/tHSxHP/CNRk8/8xA//ABqvZw8ZezSlufkmbSw0sbOWFleL12a1e+6R7fdKVRRuJwPSo4Z5kQGP5vQEV4wf2kppcbvDacemoH/41Ukf7SzRjA8Lp83X/iYn/wCNV0uD3PHuj2g3bXUeGXyz9Ki+1kzAEkYGORXkDftMhgCfCiZA/wCgj/8Aaagb9pJmlD/8IwmffUT/APGqTUguj6B/ZZ/5Fvxp/wBjZf8A8o6Kj/ZK+03fw81nVLiGGA6rr97fJDHKZPLVioCliq5Py+lFamJ//9k="/>
  <p:tag name="MMPROD_77511LOGO" val=""/>
  <p:tag name="MMPROD_THEME_BG_IMAGE" val=""/>
  <p:tag name="MMPROD_TAG_VCONFIG" val="PD94bWwgdmVyc2lvbj0iMS4wIiBlbmNvZGluZz0iVVRGLTgiPz4NCjxjb25maWd1cmF0aW9uPg0KCTxicmFuZGluZz4NCgkJPHVpZm9udCBuYW1lPSJGT05UX05PVEVTX1RFWFQiIHZhbHVlPSJUcmVidWNoZXQgTVMsOSxmYWxzZSxmYWxzZSxmYWxzZSIvPg0KCTwvYnJhbmRpbmc+DQoJPGNvbG9ycz4NCgkJPHVpY29sb3IgbmFtZT0icHJpbWFyeSIgdmFsdWU9IjB4NjY2NjY2Ii8+DQoJCTx1aWNvbG9yIG5hbWU9Imdsb3ciIHZhbHVlPSIweDYwOTc3MyIvPg0KCQk8dWljb2xvciBuYW1lPSJ0ZXh0IiB2YWx1ZT0iMHhGRkZGRkYiLz4NCgkJPHVpY29sb3IgbmFtZT0ibGlnaHQiIHZhbHVlPSIweDQ4NDg0OCIvPg0KCQk8dWljb2xvciBuYW1lPSJzaGFkb3ciIHZhbHVlPSIweDAwMDAwMCIvPg0KCQk8dWljb2xvciBuYW1lPSJiYWNrZ3JvdW5kIiB2YWx1ZT0iMHg1RjVGNTg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DQoJCTx1aXNob3cgbmFtZT0idGh1bWJuYWlsIiB2YWx1ZT0iZmFsc2UiLz4NCgkJPHVpc2hvdyBuYW1lPSJub3RlcyIgdmFsdWU9InRydWUiLz4NCgkJPHVpc2hvdyBuYW1lPSJzZWFyY2giIHZhbHVlPSJmYWxz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Trebuchet MS&amp;quot; IsBold=&amp;quot;1&amp;quot; IsItalic=&amp;quot;0&amp;quot; IsUnderline=&amp;quot;0&amp;quot; FontSize=&amp;quot;32&amp;quot;/&amp;gt;&amp;lt;Answer FontName=&amp;quot;Calibri&amp;quot; IsBold=&amp;quot;0&amp;quot; IsItalic=&amp;quot;0&amp;quot; IsUnderline=&amp;quot;0&amp;quot; FontSize=&amp;quot;18&amp;quot;/&amp;gt;&amp;lt;Button FontName=&amp;quot;Trebuchet MS&amp;quot; IsBold=&amp;quot;0&amp;quot; IsItalic=&amp;quot;0&amp;quot; IsUnderline=&amp;quot;0&amp;quot; FontSize=&amp;quot;14&amp;quot;/&amp;gt;&amp;lt;Message FontName=&amp;quot;Trebuchet MS&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0&quot;/&gt;&lt;property id=&quot;10163&quot; value=&quot;0&quot;/&gt;&lt;property id=&quot;10164&quot; value=&quot;1&quot;/&gt;&lt;property id=&quot;10165&quot; value=&quot;Passed&quot;/&gt;&lt;property id=&quot;10166&quot; value=&quot;If you need some help, please go to AP Central&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
  <p:tag name="MMPROD_NEXTUNIQUEID" val="10208"/>
  <p:tag name="ARTICULATE_REFERENCE_TYPE_7" val="1"/>
  <p:tag name="ARTICULATE_REFERENCE_7" val="C:\Documents and Settings\blankenau\My Documents\Online Events\Webcasts\AP Chemistry\Handout Resources\PES FAQ 20131206.docx"/>
  <p:tag name="ARTICULATE_REFERENCE_TITLE_7" val="PES FAQ"/>
  <p:tag name="ARTICULATE_META_NAME" val="blankenau"/>
  <p:tag name="ARTICULATE_META_NAME_SET" val="True"/>
  <p:tag name="ARTICULATE_META_DATE_PUBLISHED" val="01/01/0001 00:00:00"/>
  <p:tag name="ARTICULATE_META_DATE_PUBLISHED_SET" val="True"/>
  <p:tag name="ARTICULATE_META_COURSE_VERSION" val="1.0.0.0"/>
  <p:tag name="ARTICULATE_META_COURSE_VERSION_SET" val="True"/>
  <p:tag name="ARTICULATE_META_COURSE_ID" val="5wTRpPaKt2h_course_id"/>
  <p:tag name="ARTICULATE_META_THUMBNAIL_ORIGINAL_FILE_PATH" val="C:\Documents and Settings\blankenau\My Documents\Online Events\Webcasts\AP Chemistry\Thumbnail.JPG"/>
  <p:tag name="ARTICULATE_META_THUMBNAIL_WORKING_FILE_PATH" val=".\metathumbnail6OlD2QhNmvp.jpeg"/>
  <p:tag name="ARTICULATE_SLIDE_COUNT" val="60"/>
  <p:tag name="MMPROD_UIDATA" val="&lt;database version=&quot;8.1&quot;&gt;&lt;object type=&quot;1&quot; unique_id=&quot;10001&quot;&gt;&lt;property id=&quot;20141&quot; value=&quot;Exploring Atomic Structure Using Photoelectron Spectroscopy (PES) Data&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600&quot; value=&quot;0&quot;/&gt;&lt;property id=&quot;20700&quot; value=&quot;0&quot;/&gt;&lt;object type=&quot;8&quot; unique_id=&quot;73909&quot;&gt;&lt;/object&gt;&lt;object type=&quot;2&quot; unique_id=&quot;73910&quot;&gt;&lt;object type=&quot;3&quot; unique_id=&quot;74753&quot;&gt;&lt;property id=&quot;20148&quot; value=&quot;5&quot;/&gt;&lt;property id=&quot;20300&quot; value=&quot;Slide 8 - &amp;quot;Hello from the Instructor&amp;quot;&quot;/&gt;&lt;property id=&quot;20303&quot; value=&quot;-1&quot;/&gt;&lt;property id=&quot;20307&quot; value=&quot;396&quot;/&gt;&lt;property id=&quot;20309&quot; value=&quot;-1&quot;/&gt;&lt;/object&gt;&lt;object type=&quot;3&quot; unique_id=&quot;76664&quot;&gt;&lt;property id=&quot;20148&quot; value=&quot;5&quot;/&gt;&lt;property id=&quot;20300&quot; value=&quot;Slide 60 - &amp;quot;Thank you!&amp;quot;&quot;/&gt;&lt;property id=&quot;20303&quot; value=&quot;-1&quot;/&gt;&lt;property id=&quot;20307&quot; value=&quot;418&quot;/&gt;&lt;property id=&quot;20309&quot; value=&quot;-1&quot;/&gt;&lt;/object&gt;&lt;object type=&quot;3&quot; unique_id=&quot;79218&quot;&gt;&lt;property id=&quot;20148&quot; value=&quot;5&quot;/&gt;&lt;property id=&quot;20300&quot; value=&quot;Slide 15 - &amp;quot;Various Models of the Atom&amp;quot;&quot;/&gt;&lt;property id=&quot;20303&quot; value=&quot;-1&quot;/&gt;&lt;property id=&quot;20307&quot; value=&quot;423&quot;/&gt;&lt;property id=&quot;20309&quot; value=&quot;-1&quot;/&gt;&lt;/object&gt;&lt;object type=&quot;3&quot; unique_id=&quot;79219&quot;&gt;&lt;property id=&quot;20148&quot; value=&quot;5&quot;/&gt;&lt;property id=&quot;20300&quot; value=&quot;Slide 16 - &amp;quot;Further refinements to these models have occurred with new experimental results&amp;quot;&quot;/&gt;&lt;property id=&quot;20303&quot; value=&quot;-1&quot;/&gt;&lt;property id=&quot;20307&quot; value=&quot;424&quot;/&gt;&lt;property id=&quot;20309&quot; value=&quot;-1&quot;/&gt;&lt;/object&gt;&lt;object type=&quot;3&quot; unique_id=&quot;79220&quot;&gt;&lt;property id=&quot;20148&quot; value=&quot;5&quot;/&gt;&lt;property id=&quot;20300&quot; value=&quot;Slide 17 - &amp;quot;But not all elements ‘follow the rules’&amp;quot;&quot;/&gt;&lt;property id=&quot;20303&quot; value=&quot;-1&quot;/&gt;&lt;property id=&quot;20307&quot; value=&quot;425&quot;/&gt;&lt;property id=&quot;20309&quot; value=&quot;-1&quot;/&gt;&lt;/object&gt;&lt;object type=&quot;3&quot; unique_id=&quot;79224&quot;&gt;&lt;property id=&quot;20148&quot; value=&quot;5&quot;/&gt;&lt;property id=&quot;20300&quot; value=&quot;Slide 19 - &amp;quot;Ionization Energy&amp;quot;&quot;/&gt;&lt;property id=&quot;20303&quot; value=&quot;-1&quot;/&gt;&lt;property id=&quot;20307&quot; value=&quot;429&quot;/&gt;&lt;property id=&quot;20309&quot; value=&quot;-1&quot;/&gt;&lt;/object&gt;&lt;object type=&quot;3&quot; unique_id=&quot;79225&quot;&gt;&lt;property id=&quot;20148&quot; value=&quot;5&quot;/&gt;&lt;property id=&quot;20300&quot; value=&quot;Slide 20 - &amp;quot;Ionization Energy&amp;quot;&quot;/&gt;&lt;property id=&quot;20303&quot; value=&quot;-1&quot;/&gt;&lt;property id=&quot;20307&quot; value=&quot;430&quot;/&gt;&lt;property id=&quot;20309&quot; value=&quot;-1&quot;/&gt;&lt;/object&gt;&lt;object type=&quot;3&quot; unique_id=&quot;79226&quot;&gt;&lt;property id=&quot;20148&quot; value=&quot;5&quot;/&gt;&lt;property id=&quot;20300&quot; value=&quot;Slide 21 - &amp;quot;How do we probe further into the atom?&amp;quot;&quot;/&gt;&lt;property id=&quot;20303&quot; value=&quot;-1&quot;/&gt;&lt;property id=&quot;20307&quot; value=&quot;431&quot;/&gt;&lt;property id=&quot;20309&quot; value=&quot;-1&quot;/&gt;&lt;/object&gt;&lt;object type=&quot;3&quot; unique_id=&quot;79227&quot;&gt;&lt;property id=&quot;20148&quot; value=&quot;5&quot;/&gt;&lt;property id=&quot;20300&quot; value=&quot;Slide 22 - &amp;quot;Removing Core Electrons&amp;quot;&quot;/&gt;&lt;property id=&quot;20303&quot; value=&quot;-1&quot;/&gt;&lt;property id=&quot;20307&quot; value=&quot;432&quot;/&gt;&lt;property id=&quot;20309&quot; value=&quot;-1&quot;/&gt;&lt;/object&gt;&lt;object type=&quot;3&quot; unique_id=&quot;79228&quot;&gt;&lt;property id=&quot;20148&quot; value=&quot;5&quot;/&gt;&lt;property id=&quot;20300&quot; value=&quot;Slide 23 - &amp;quot;Removing Core Electrons&amp;quot;&quot;/&gt;&lt;property id=&quot;20303&quot; value=&quot;-1&quot;/&gt;&lt;property id=&quot;20307&quot; value=&quot;433&quot;/&gt;&lt;property id=&quot;20309&quot; value=&quot;-1&quot;/&gt;&lt;/object&gt;&lt;object type=&quot;3&quot; unique_id=&quot;79229&quot;&gt;&lt;property id=&quot;20148&quot; value=&quot;5&quot;/&gt;&lt;property id=&quot;20300&quot; value=&quot;Slide 24 - &amp;quot;PES Instrument&amp;quot;&quot;/&gt;&lt;property id=&quot;20303&quot; value=&quot;-1&quot;/&gt;&lt;property id=&quot;20307&quot; value=&quot;434&quot;/&gt;&lt;property id=&quot;20309&quot; value=&quot;-1&quot;/&gt;&lt;/object&gt;&lt;object type=&quot;3&quot; unique_id=&quot;79230&quot;&gt;&lt;property id=&quot;20148&quot; value=&quot;5&quot;/&gt;&lt;property id=&quot;20300&quot; value=&quot;Slide 25&quot;/&gt;&lt;property id=&quot;20303&quot; value=&quot;-1&quot;/&gt;&lt;property id=&quot;20307&quot; value=&quot;435&quot;/&gt;&lt;property id=&quot;20309&quot; value=&quot;-1&quot;/&gt;&lt;/object&gt;&lt;object type=&quot;3&quot; unique_id=&quot;79231&quot;&gt;&lt;property id=&quot;20148&quot; value=&quot;5&quot;/&gt;&lt;property id=&quot;20300&quot; value=&quot;Slide 26&quot;/&gt;&lt;property id=&quot;20303&quot; value=&quot;-1&quot;/&gt;&lt;property id=&quot;20307&quot; value=&quot;436&quot;/&gt;&lt;property id=&quot;20309&quot; value=&quot;-1&quot;/&gt;&lt;/object&gt;&lt;object type=&quot;3&quot; unique_id=&quot;79232&quot;&gt;&lt;property id=&quot;20148&quot; value=&quot;5&quot;/&gt;&lt;property id=&quot;20300&quot; value=&quot;Slide 27&quot;/&gt;&lt;property id=&quot;20303&quot; value=&quot;-1&quot;/&gt;&lt;property id=&quot;20307&quot; value=&quot;437&quot;/&gt;&lt;property id=&quot;20309&quot; value=&quot;-1&quot;/&gt;&lt;/object&gt;&lt;object type=&quot;3&quot; unique_id=&quot;79233&quot;&gt;&lt;property id=&quot;20148&quot; value=&quot;5&quot;/&gt;&lt;property id=&quot;20300&quot; value=&quot;Slide 28&quot;/&gt;&lt;property id=&quot;20303&quot; value=&quot;-1&quot;/&gt;&lt;property id=&quot;20307&quot; value=&quot;438&quot;/&gt;&lt;property id=&quot;20309&quot; value=&quot;-1&quot;/&gt;&lt;/object&gt;&lt;object type=&quot;3&quot; unique_id=&quot;79235&quot;&gt;&lt;property id=&quot;20148&quot; value=&quot;5&quot;/&gt;&lt;property id=&quot;20300&quot; value=&quot;Slide 29&quot;/&gt;&lt;property id=&quot;20303&quot; value=&quot;-1&quot;/&gt;&lt;property id=&quot;20307&quot; value=&quot;440&quot;/&gt;&lt;property id=&quot;20309&quot; value=&quot;-1&quot;/&gt;&lt;/object&gt;&lt;object type=&quot;3&quot; unique_id=&quot;79236&quot;&gt;&lt;property id=&quot;20148&quot; value=&quot;5&quot;/&gt;&lt;property id=&quot;20300&quot; value=&quot;Slide 31 - &amp;quot;Analyzing data from PES&amp;quot;&quot;/&gt;&lt;property id=&quot;20303&quot; value=&quot;-1&quot;/&gt;&lt;property id=&quot;20307&quot; value=&quot;441&quot;/&gt;&lt;property id=&quot;20309&quot; value=&quot;-1&quot;/&gt;&lt;/object&gt;&lt;object type=&quot;3&quot; unique_id=&quot;79237&quot;&gt;&lt;property id=&quot;20148&quot; value=&quot;5&quot;/&gt;&lt;property id=&quot;20300&quot; value=&quot;Slide 32 - &amp;quot;Analyzing data from PES&amp;quot;&quot;/&gt;&lt;property id=&quot;20303&quot; value=&quot;-1&quot;/&gt;&lt;property id=&quot;20307&quot; value=&quot;442&quot;/&gt;&lt;property id=&quot;20309&quot; value=&quot;-1&quot;/&gt;&lt;/object&gt;&lt;object type=&quot;3&quot; unique_id=&quot;79238&quot;&gt;&lt;property id=&quot;20148&quot; value=&quot;5&quot;/&gt;&lt;property id=&quot;20300&quot; value=&quot;Slide 33 - &amp;quot;Real Spectrum&amp;quot;&quot;/&gt;&lt;property id=&quot;20303&quot; value=&quot;-1&quot;/&gt;&lt;property id=&quot;20307&quot; value=&quot;443&quot;/&gt;&lt;property id=&quot;20309&quot; value=&quot;-1&quot;/&gt;&lt;/object&gt;&lt;object type=&quot;3&quot; unique_id=&quot;79239&quot;&gt;&lt;property id=&quot;20148&quot; value=&quot;5&quot;/&gt;&lt;property id=&quot;20300&quot; value=&quot;Slide 34 - &amp;quot;Auger Transitions&amp;quot;&quot;/&gt;&lt;property id=&quot;20303&quot; value=&quot;-1&quot;/&gt;&lt;property id=&quot;20307&quot; value=&quot;444&quot;/&gt;&lt;property id=&quot;20309&quot; value=&quot;-1&quot;/&gt;&lt;/object&gt;&lt;object type=&quot;3&quot; unique_id=&quot;79240&quot;&gt;&lt;property id=&quot;20148&quot; value=&quot;5&quot;/&gt;&lt;property id=&quot;20300&quot; value=&quot;Slide 35 - &amp;quot;Real Spectrum&amp;quot;&quot;/&gt;&lt;property id=&quot;20303&quot; value=&quot;-1&quot;/&gt;&lt;property id=&quot;20307&quot; value=&quot;445&quot;/&gt;&lt;property id=&quot;20309&quot; value=&quot;-1&quot;/&gt;&lt;/object&gt;&lt;object type=&quot;3&quot; unique_id=&quot;79241&quot;&gt;&lt;property id=&quot;20148&quot; value=&quot;5&quot;/&gt;&lt;property id=&quot;20300&quot; value=&quot;Slide 36 - &amp;quot;Copper vs. Chromium&amp;quot;&quot;/&gt;&lt;property id=&quot;20303&quot; value=&quot;-1&quot;/&gt;&lt;property id=&quot;20307&quot; value=&quot;446&quot;/&gt;&lt;property id=&quot;20309&quot; value=&quot;-1&quot;/&gt;&lt;/object&gt;&lt;object type=&quot;3&quot; unique_id=&quot;79242&quot;&gt;&lt;property id=&quot;20148&quot; value=&quot;5&quot;/&gt;&lt;property id=&quot;20300&quot; value=&quot;Slide 37 - &amp;quot;Mixtures of Elements&amp;quot;&quot;/&gt;&lt;property id=&quot;20303&quot; value=&quot;-1&quot;/&gt;&lt;property id=&quot;20307&quot; value=&quot;447&quot;/&gt;&lt;property id=&quot;20309&quot; value=&quot;-1&quot;/&gt;&lt;/object&gt;&lt;object type=&quot;3&quot; unique_id=&quot;79243&quot;&gt;&lt;property id=&quot;20148&quot; value=&quot;5&quot;/&gt;&lt;property id=&quot;20300&quot; value=&quot;Slide 38 - &amp;quot;PES Sample Questions&amp;quot;&quot;/&gt;&lt;property id=&quot;20303&quot; value=&quot;-1&quot;/&gt;&lt;property id=&quot;20307&quot; value=&quot;448&quot;/&gt;&lt;property id=&quot;20309&quot; value=&quot;-1&quot;/&gt;&lt;/object&gt;&lt;object type=&quot;3&quot; unique_id=&quot;79244&quot;&gt;&lt;property id=&quot;20148&quot; value=&quot;5&quot;/&gt;&lt;property id=&quot;20300&quot; value=&quot;Slide 39 - &amp;quot;Sample Question #1&amp;quot;&quot;/&gt;&lt;property id=&quot;20303&quot; value=&quot;-1&quot;/&gt;&lt;property id=&quot;20307&quot; value=&quot;449&quot;/&gt;&lt;property id=&quot;20309&quot; value=&quot;-1&quot;/&gt;&lt;/object&gt;&lt;object type=&quot;3&quot; unique_id=&quot;79245&quot;&gt;&lt;property id=&quot;20148&quot; value=&quot;5&quot;/&gt;&lt;property id=&quot;20300&quot; value=&quot;Slide 40 - &amp;quot;Sample Question #2&amp;quot;&quot;/&gt;&lt;property id=&quot;20303&quot; value=&quot;-1&quot;/&gt;&lt;property id=&quot;20307&quot; value=&quot;450&quot;/&gt;&lt;property id=&quot;20309&quot; value=&quot;-1&quot;/&gt;&lt;/object&gt;&lt;object type=&quot;3&quot; unique_id=&quot;79246&quot;&gt;&lt;property id=&quot;20148&quot; value=&quot;5&quot;/&gt;&lt;property id=&quot;20300&quot; value=&quot;Slide 41 - &amp;quot;Sample Question #3&amp;quot;&quot;/&gt;&lt;property id=&quot;20303&quot; value=&quot;-1&quot;/&gt;&lt;property id=&quot;20307&quot; value=&quot;451&quot;/&gt;&lt;property id=&quot;20309&quot; value=&quot;-1&quot;/&gt;&lt;/object&gt;&lt;object type=&quot;3&quot; unique_id=&quot;79247&quot;&gt;&lt;property id=&quot;20148&quot; value=&quot;5&quot;/&gt;&lt;property id=&quot;20300&quot; value=&quot;Slide 42 - &amp;quot;Sample Question #4&amp;quot;&quot;/&gt;&lt;property id=&quot;20303&quot; value=&quot;-1&quot;/&gt;&lt;property id=&quot;20307&quot; value=&quot;452&quot;/&gt;&lt;property id=&quot;20309&quot; value=&quot;-1&quot;/&gt;&lt;/object&gt;&lt;object type=&quot;3&quot; unique_id=&quot;79248&quot;&gt;&lt;property id=&quot;20148&quot; value=&quot;5&quot;/&gt;&lt;property id=&quot;20300&quot; value=&quot;Slide 43 - &amp;quot;Sample Question #4a&amp;quot;&quot;/&gt;&lt;property id=&quot;20303&quot; value=&quot;-1&quot;/&gt;&lt;property id=&quot;20307&quot; value=&quot;453&quot;/&gt;&lt;property id=&quot;20309&quot; value=&quot;-1&quot;/&gt;&lt;/object&gt;&lt;object type=&quot;3&quot; unique_id=&quot;79249&quot;&gt;&lt;property id=&quot;20148&quot; value=&quot;5&quot;/&gt;&lt;property id=&quot;20300&quot; value=&quot;Slide 44 - &amp;quot;Sample Question #4b&amp;quot;&quot;/&gt;&lt;property id=&quot;20303&quot; value=&quot;-1&quot;/&gt;&lt;property id=&quot;20307&quot; value=&quot;454&quot;/&gt;&lt;property id=&quot;20309&quot; value=&quot;-1&quot;/&gt;&lt;/object&gt;&lt;object type=&quot;3&quot; unique_id=&quot;79250&quot;&gt;&lt;property id=&quot;20148&quot; value=&quot;5&quot;/&gt;&lt;property id=&quot;20300&quot; value=&quot;Slide 45 - &amp;quot;Sample Question #5&amp;quot;&quot;/&gt;&lt;property id=&quot;20303&quot; value=&quot;-1&quot;/&gt;&lt;property id=&quot;20307&quot; value=&quot;455&quot;/&gt;&lt;property id=&quot;20309&quot; value=&quot;-1&quot;/&gt;&lt;/object&gt;&lt;object type=&quot;3&quot; unique_id=&quot;79251&quot;&gt;&lt;property id=&quot;20148&quot; value=&quot;5&quot;/&gt;&lt;property id=&quot;20300&quot; value=&quot;Slide 46 - &amp;quot;Sample Question #6&amp;quot;&quot;/&gt;&lt;property id=&quot;20303&quot; value=&quot;-1&quot;/&gt;&lt;property id=&quot;20307&quot; value=&quot;456&quot;/&gt;&lt;property id=&quot;20309&quot; value=&quot;-1&quot;/&gt;&lt;/object&gt;&lt;object type=&quot;3&quot; unique_id=&quot;79252&quot;&gt;&lt;property id=&quot;20148&quot; value=&quot;5&quot;/&gt;&lt;property id=&quot;20300&quot; value=&quot;Slide 47 - &amp;quot;Example Formative Assessment&amp;quot;&quot;/&gt;&lt;property id=&quot;20303&quot; value=&quot;-1&quot;/&gt;&lt;property id=&quot;20307&quot; value=&quot;457&quot;/&gt;&lt;property id=&quot;20309&quot; value=&quot;-1&quot;/&gt;&lt;/object&gt;&lt;object type=&quot;3&quot; unique_id=&quot;79253&quot;&gt;&lt;property id=&quot;20148&quot; value=&quot;5&quot;/&gt;&lt;property id=&quot;20300&quot; value=&quot;Slide 48 - &amp;quot;Quick Check – Can You Now Translate Between These Representations of Mg?&amp;quot;&quot;/&gt;&lt;property id=&quot;20303&quot; value=&quot;-1&quot;/&gt;&lt;property id=&quot;20307&quot; value=&quot;458&quot;/&gt;&lt;property id=&quot;20309&quot; value=&quot;-1&quot;/&gt;&lt;/object&gt;&lt;object type=&quot;3&quot; unique_id=&quot;79254&quot;&gt;&lt;property id=&quot;20148&quot; value=&quot;5&quot;/&gt;&lt;property id=&quot;20300&quot; value=&quot;Slide 49 - &amp;quot;Using Data to Makes Conclusions About Atomic Structure&amp;quot;&quot;/&gt;&lt;property id=&quot;20303&quot; value=&quot;-1&quot;/&gt;&lt;property id=&quot;20307&quot; value=&quot;459&quot;/&gt;&lt;property id=&quot;20309&quot; value=&quot;-1&quot;/&gt;&lt;/object&gt;&lt;object type=&quot;3&quot; unique_id=&quot;79255&quot;&gt;&lt;property id=&quot;20148&quot; value=&quot;5&quot;/&gt;&lt;property id=&quot;20300&quot; value=&quot;Slide 50 - &amp;quot;PES – Data that Shells are Divided into Subshells &amp;quot;&quot;/&gt;&lt;property id=&quot;20303&quot; value=&quot;-1&quot;/&gt;&lt;property id=&quot;20307&quot; value=&quot;460&quot;/&gt;&lt;property id=&quot;20309&quot; value=&quot;-1&quot;/&gt;&lt;/object&gt;&lt;object type=&quot;3&quot; unique_id=&quot;79256&quot;&gt;&lt;property id=&quot;20148&quot; value=&quot;5&quot;/&gt;&lt;property id=&quot;20300&quot; value=&quot;Slide 51 - &amp;quot;Applicable Science Practices&amp;quot;&quot;/&gt;&lt;property id=&quot;20303&quot; value=&quot;-1&quot;/&gt;&lt;property id=&quot;20307&quot; value=&quot;461&quot;/&gt;&lt;property id=&quot;20309&quot; value=&quot;-1&quot;/&gt;&lt;/object&gt;&lt;object type=&quot;3&quot; unique_id=&quot;79257&quot;&gt;&lt;property id=&quot;20148&quot; value=&quot;5&quot;/&gt;&lt;property id=&quot;20300&quot; value=&quot;Slide 58 - &amp;quot;Take Away&amp;quot;&quot;/&gt;&lt;property id=&quot;20303&quot; value=&quot;-1&quot;/&gt;&lt;property id=&quot;20307&quot; value=&quot;462&quot;/&gt;&lt;property id=&quot;20309&quot; value=&quot;-1&quot;/&gt;&lt;/object&gt;&lt;object type=&quot;3&quot; unique_id=&quot;79258&quot;&gt;&lt;property id=&quot;20148&quot; value=&quot;5&quot;/&gt;&lt;property id=&quot;20300&quot; value=&quot;Slide 53 - &amp;quot;Applicable Learning Objectives&amp;quot;&quot;/&gt;&lt;property id=&quot;20303&quot; value=&quot;-1&quot;/&gt;&lt;property id=&quot;20307&quot; value=&quot;463&quot;/&gt;&lt;property id=&quot;20309&quot; value=&quot;-1&quot;/&gt;&lt;/object&gt;&lt;object type=&quot;3&quot; unique_id=&quot;79259&quot;&gt;&lt;property id=&quot;20148&quot; value=&quot;5&quot;/&gt;&lt;property id=&quot;20300&quot; value=&quot;Slide 55 - &amp;quot;Supporting Resources (cont.)&amp;quot;&quot;/&gt;&lt;property id=&quot;20303&quot; value=&quot;-1&quot;/&gt;&lt;property id=&quot;20307&quot; value=&quot;464&quot;/&gt;&lt;property id=&quot;20309&quot; value=&quot;-1&quot;/&gt;&lt;/object&gt;&lt;object type=&quot;3&quot; unique_id=&quot;79260&quot;&gt;&lt;property id=&quot;20148&quot; value=&quot;5&quot;/&gt;&lt;property id=&quot;20300&quot; value=&quot;Slide 56 - &amp;quot;Supporting Resources (cont.)&amp;quot;&quot;/&gt;&lt;property id=&quot;20303&quot; value=&quot;-1&quot;/&gt;&lt;property id=&quot;20307&quot; value=&quot;465&quot;/&gt;&lt;property id=&quot;20309&quot; value=&quot;-1&quot;/&gt;&lt;/object&gt;&lt;object type=&quot;3&quot; unique_id=&quot;79263&quot;&gt;&lt;property id=&quot;20148&quot; value=&quot;5&quot;/&gt;&lt;property id=&quot;20300&quot; value=&quot;Slide 59 - &amp;quot;Contact Information&amp;quot;&quot;/&gt;&lt;property id=&quot;20303&quot; value=&quot;-1&quot;/&gt;&lt;property id=&quot;20307&quot; value=&quot;468&quot;/&gt;&lt;property id=&quot;20309&quot; value=&quot;-1&quot;/&gt;&lt;/object&gt;&lt;object type=&quot;3&quot; unique_id=&quot;81125&quot;&gt;&lt;property id=&quot;20148&quot; value=&quot;5&quot;/&gt;&lt;property id=&quot;20300&quot; value=&quot;Slide 9 - &amp;quot;Why a webcast on PES?&amp;quot;&quot;/&gt;&lt;property id=&quot;20303&quot; value=&quot;-1&quot;/&gt;&lt;property id=&quot;20307&quot; value=&quot;472&quot;/&gt;&lt;property id=&quot;20309&quot; value=&quot;-1&quot;/&gt;&lt;/object&gt;&lt;object type=&quot;3&quot; unique_id=&quot;81126&quot;&gt;&lt;property id=&quot;20148&quot; value=&quot;5&quot;/&gt;&lt;property id=&quot;20300&quot; value=&quot;Slide 10 - &amp;quot;Course Overview&amp;quot;&quot;/&gt;&lt;property id=&quot;20303&quot; value=&quot;-1&quot;/&gt;&lt;property id=&quot;20307&quot; value=&quot;471&quot;/&gt;&lt;property id=&quot;20309&quot; value=&quot;-1&quot;/&gt;&lt;/object&gt;&lt;object type=&quot;3&quot; unique_id=&quot;81127&quot;&gt;&lt;property id=&quot;20148&quot; value=&quot;5&quot;/&gt;&lt;property id=&quot;20300&quot; value=&quot;Slide 11 - &amp;quot;Learning Objectives &amp;amp;#x09;&amp;amp;#x09;&amp;amp;#x09;&amp;quot;&quot;/&gt;&lt;property id=&quot;20303&quot; value=&quot;-1&quot;/&gt;&lt;property id=&quot;20307&quot; value=&quot;470&quot;/&gt;&lt;property id=&quot;20309&quot; value=&quot;-1&quot;/&gt;&lt;/object&gt;&lt;object type=&quot;3&quot; unique_id=&quot;81128&quot;&gt;&lt;property id=&quot;20148&quot; value=&quot;5&quot;/&gt;&lt;property id=&quot;20300&quot; value=&quot;Slide 30 - &amp;quot;Analyzing Data from PES Experiments&amp;quot;&quot;/&gt;&lt;property id=&quot;20303&quot; value=&quot;-1&quot;/&gt;&lt;property id=&quot;20307&quot; value=&quot;473&quot;/&gt;&lt;property id=&quot;20309&quot; value=&quot;-1&quot;/&gt;&lt;/object&gt;&lt;object type=&quot;3&quot; unique_id=&quot;81915&quot;&gt;&lt;property id=&quot;20148&quot; value=&quot;5&quot;/&gt;&lt;property id=&quot;20300&quot; value=&quot;Slide 12 - &amp;quot;Setting the Stage&amp;quot;&quot;/&gt;&lt;property id=&quot;20303&quot; value=&quot;-1&quot;/&gt;&lt;property id=&quot;20307&quot; value=&quot;474&quot;/&gt;&lt;property id=&quot;20309&quot; value=&quot;-1&quot;/&gt;&lt;/object&gt;&lt;object type=&quot;3&quot; unique_id=&quot;81920&quot;&gt;&lt;property id=&quot;20148&quot; value=&quot;5&quot;/&gt;&lt;property id=&quot;20300&quot; value=&quot;Slide 14 - &amp;quot;Introduction to Photoelectron Spectroscopy (PES)&amp;quot;&quot;/&gt;&lt;property id=&quot;20303&quot; value=&quot;-1&quot;/&gt;&lt;property id=&quot;20307&quot; value=&quot;475&quot;/&gt;&lt;property id=&quot;20309&quot; value=&quot;-1&quot;/&gt;&lt;/object&gt;&lt;object type=&quot;3&quot; unique_id=&quot;83184&quot;&gt;&lt;property id=&quot;20148&quot; value=&quot;5&quot;/&gt;&lt;property id=&quot;20300&quot; value=&quot;Slide 52 - &amp;quot;Wrap up and Take Aways&amp;quot;&quot;/&gt;&lt;property id=&quot;20303&quot; value=&quot;-1&quot;/&gt;&lt;property id=&quot;20307&quot; value=&quot;485&quot;/&gt;&lt;property id=&quot;20309&quot; value=&quot;-1&quot;/&gt;&lt;/object&gt;&lt;object type=&quot;3&quot; unique_id=&quot;83185&quot;&gt;&lt;property id=&quot;20148&quot; value=&quot;5&quot;/&gt;&lt;property id=&quot;20300&quot; value=&quot;Slide 54 - &amp;quot;Supporting Resources&amp;quot;&quot;/&gt;&lt;property id=&quot;20303&quot; value=&quot;-1&quot;/&gt;&lt;property id=&quot;20307&quot; value=&quot;484&quot;/&gt;&lt;property id=&quot;20309&quot; value=&quot;-1&quot;/&gt;&lt;/object&gt;&lt;object type=&quot;3&quot; unique_id=&quot;83186&quot;&gt;&lt;property id=&quot;20148&quot; value=&quot;5&quot;/&gt;&lt;property id=&quot;20300&quot; value=&quot;Slide 57 - &amp;quot;Supporting Resources (cont.)&amp;quot;&quot;/&gt;&lt;property id=&quot;20303&quot; value=&quot;-1&quot;/&gt;&lt;property id=&quot;20307&quot; value=&quot;483&quot;/&gt;&lt;property id=&quot;20309&quot; value=&quot;-1&quot;/&gt;&lt;/object&gt;&lt;object type=&quot;3&quot; unique_id=&quot;91405&quot;&gt;&lt;property id=&quot;20148&quot; value=&quot;5&quot;/&gt;&lt;property id=&quot;20300&quot; value=&quot;Slide 13 - &amp;quot;Setting the Stage&amp;quot;&quot;/&gt;&lt;property id=&quot;20307&quot; value=&quot;486&quot;/&gt;&lt;/object&gt;&lt;object type=&quot;3&quot; unique_id=&quot;93869&quot;&gt;&lt;property id=&quot;20148&quot; value=&quot;5&quot;/&gt;&lt;property id=&quot;20300&quot; value=&quot;Slide 1 - &amp;quot;AP® Chemistry: Exploring Atomic Structure Using Photoelectron Spectroscopy (PES) Data&amp;quot;&quot;/&gt;&lt;property id=&quot;20307&quot; value=&quot;488&quot;/&gt;&lt;/object&gt;&lt;object type=&quot;3&quot; unique_id=&quot;93870&quot;&gt;&lt;property id=&quot;20148&quot; value=&quot;5&quot;/&gt;&lt;property id=&quot;20300&quot; value=&quot;Slide 2 - &amp;quot;Before we begin, a few words about … &amp;quot;&quot;/&gt;&lt;property id=&quot;20307&quot; value=&quot;489&quot;/&gt;&lt;/object&gt;&lt;object type=&quot;3&quot; unique_id=&quot;93871&quot;&gt;&lt;property id=&quot;20148&quot; value=&quot;5&quot;/&gt;&lt;property id=&quot;20300&quot; value=&quot;Slide 3 - &amp;quot;Navigating the Webcast&amp;quot;&quot;/&gt;&lt;property id=&quot;20307&quot; value=&quot;490&quot;/&gt;&lt;/object&gt;&lt;object type=&quot;3&quot; unique_id=&quot;93872&quot;&gt;&lt;property id=&quot;20148&quot; value=&quot;5&quot;/&gt;&lt;property id=&quot;20300&quot; value=&quot;Slide 4 - &amp;quot;Document Resources&amp;quot;&quot;/&gt;&lt;property id=&quot;20307&quot; value=&quot;491&quot;/&gt;&lt;/object&gt;&lt;object type=&quot;3&quot; unique_id=&quot;93873&quot;&gt;&lt;property id=&quot;20148&quot; value=&quot;5&quot;/&gt;&lt;property id=&quot;20300&quot; value=&quot;Slide 5 - &amp;quot;Equity and Access Statement&amp;quot;&quot;/&gt;&lt;property id=&quot;20307&quot; value=&quot;492&quot;/&gt;&lt;/object&gt;&lt;object type=&quot;3&quot; unique_id=&quot;93874&quot;&gt;&lt;property id=&quot;20148&quot; value=&quot;5&quot;/&gt;&lt;property id=&quot;20300&quot; value=&quot;Slide 6 - &amp;quot;Equity and Access: Guiding Questions&amp;quot;&quot;/&gt;&lt;property id=&quot;20307&quot; value=&quot;493&quot;/&gt;&lt;/object&gt;&lt;object type=&quot;3&quot; unique_id=&quot;93875&quot;&gt;&lt;property id=&quot;20148&quot; value=&quot;5&quot;/&gt;&lt;property id=&quot;20300&quot; value=&quot;Slide 7 - &amp;quot;Time to begin …&amp;quot;&quot;/&gt;&lt;property id=&quot;20307&quot; value=&quot;494&quot;/&gt;&lt;/object&gt;&lt;object type=&quot;3&quot; unique_id=&quot;94088&quot;&gt;&lt;property id=&quot;20148&quot; value=&quot;5&quot;/&gt;&lt;property id=&quot;20300&quot; value=&quot;Slide 18 - &amp;quot;How do we know?&amp;quot;&quot;/&gt;&lt;property id=&quot;20307&quot; value=&quot;495&quot;/&gt;&lt;/object&gt;&lt;/object&gt;&lt;object type=&quot;4&quot; unique_id=&quot;75368&quot;&gt;&lt;object type=&quot;5&quot; unique_id=&quot;88665&quot;&gt;&lt;property id=&quot;20000&quot; value=&quot;0&quot;/&gt;&lt;property id=&quot;20149&quot; value=&quot;Jamie Benigna&quot;/&gt;&lt;/object&gt;&lt;/object&gt;&lt;object type=&quot;10&quot; unique_id=&quot;75370&quot;&gt;&lt;object type=&quot;11&quot; unique_id=&quot;75371&quot;&gt;&lt;property id=&quot;20180&quot; value=&quot;1&quot;/&gt;&lt;property id=&quot;20181&quot; value=&quot;1&quot;/&gt;&lt;property id=&quot;20183&quot; value=&quot;1&quot;/&gt;&lt;/object&gt;&lt;object type=&quot;12&quot; unique_id=&quot;88666&quot;&gt;&lt;/object&gt;&lt;/object&gt;&lt;/object&gt;&lt;/database&gt;"/>
  <p:tag name="ARTICULATE_REFERENCE_TYPE_1" val="1"/>
  <p:tag name="ARTICULATE_REFERENCE_1" val="C:\Documents and Settings\blankenau\My Documents\Online Events\Webcasts\AP Chemistry\Final\Handouts\Shells Class Activity.docx"/>
  <p:tag name="ARTICULATE_REFERENCE_TITLE_1" val="Shells Class Activity"/>
  <p:tag name="ARTICULATE_REFERENCE_TYPE_2" val="1"/>
  <p:tag name="ARTICULATE_REFERENCE_2" val="C:\Documents and Settings\blankenau\My Documents\Online Events\Webcasts\AP Chemistry\Final\Handouts\From Shells to Subshells Class Activity.docx"/>
  <p:tag name="ARTICULATE_REFERENCE_TITLE_2" val="From Shells to Subshells Class Activity"/>
  <p:tag name="ARTICULATE_REFERENCE_TYPE_3" val="1"/>
  <p:tag name="ARTICULATE_REFERENCE_3" val="C:\Documents and Settings\blankenau\My Documents\Online Events\Webcasts\AP Chemistry\Final\Handouts\PES peaks compiled.xlsx"/>
  <p:tag name="ARTICULATE_REFERENCE_TITLE_3" val="PES peaks compiled"/>
  <p:tag name="ARTICULATE_REFERENCE_TYPE_4" val="1"/>
  <p:tag name="ARTICULATE_REFERENCE_4" val="C:\Documents and Settings\blankenau\My Documents\Online Events\Webcasts\AP Chemistry\Final\Handouts\PES Spectrum GeneratorTeacher Resource.xlsx"/>
  <p:tag name="ARTICULATE_REFERENCE_TITLE_4" val="PES Spectrum GeneratorTeacher Resource"/>
  <p:tag name="ARTICULATE_REFERENCE_TYPE_5" val="1"/>
  <p:tag name="ARTICULATE_REFERENCE_5" val="C:\Documents and Settings\blankenau\My Documents\Online Events\Webcasts\AP Chemistry\Final\Handouts\Sample Items.docx"/>
  <p:tag name="ARTICULATE_REFERENCE_TITLE_5" val="Sample Items"/>
  <p:tag name="ARTICULATE_REFERENCE_TYPE_6" val="1"/>
  <p:tag name="ARTICULATE_REFERENCE_6" val="C:\Documents and Settings\blankenau\My Documents\Online Events\Webcasts\AP Chemistry\Final\Handouts\PES FAQ.docx"/>
  <p:tag name="ARTICULATE_REFERENCE_TITLE_6" val="PES FAQ"/>
  <p:tag name="ARTICULATE_REFERENCE_COUNT" val="6"/>
  <p:tag name="ARTICULATE_REFERENCE_DESCRIPTION" val="Click to download the teacher and classroom resources below:"/>
  <p:tag name="ARTICULATE_PLAYER_GLOSSARY_XML" val="&lt;?xml version=&quot;1.0&quot; encoding=&quot;utf-16&quot;?&gt;&lt;glossary xmlns:xsi=&quot;http://www.w3.org/2001/XMLSchema-instance&quot; xmlns:xsd=&quot;http://www.w3.org/2001/XMLSchema&quot;&gt;&lt;terms /&gt;&lt;/glossary&gt;"/>
  <p:tag name="ARTICULATE_PRESENTER_VERSION" val="7"/>
  <p:tag name="ARTICULATE_USED_PAGE_ORIENTATION" val="1"/>
  <p:tag name="ARTICULATE_USED_PAGE_SIZE" val="1"/>
  <p:tag name="TAG_BACKING_FORM_KEY" val="396162-c:\documents and settings\blankenau\my documents\online events\webcasts\ap chemistry\final\pes_chemistry_webcast_20140113v1_articulate.pptx"/>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39&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0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00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003.xml><?xml version="1.0" encoding="utf-8"?>
<p:tagLst xmlns:a="http://schemas.openxmlformats.org/drawingml/2006/main" xmlns:r="http://schemas.openxmlformats.org/officeDocument/2006/relationships" xmlns:p="http://schemas.openxmlformats.org/presentationml/2006/main">
  <p:tag name="AUDIO_ID" val="447"/>
  <p:tag name="ORIGINAL_AUDIO_FILEPATH" val="C:\Documents and Settings\blankenau\My Documents\Online Events\Webcasts\AP Chemistry\Final\Audio Files\audio\532188347.mp3"/>
  <p:tag name="ELAPSEDTIME" val="102.74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31.00/71.10/80.70/90.50"/>
  <p:tag name="PPSNARRATION" val="27,408882453,C:\Documents and Settings\blankenau\My Documents\Online Events\Webcasts\AP Chemistry\Final\Handouts\PES_Chemistry_Webcast_pptx\Media.ppcx"/>
</p:tagLst>
</file>

<file path=ppt/tags/tag10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0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quot;/&gt;&lt;lineCharCount val=&quot;4&quot;/&gt;&lt;lineCharCount val=&quot;2&quot;/&gt;&lt;lineCharCount val=&quot;4&quot;/&gt;&lt;lineCharCount val=&quot;2&quot;/&gt;&lt;lineCharCount val=&quot;4&quot;/&gt;&lt;lineCharCount val=&quot;2&quot;/&gt;&lt;lineCharCount val=&quot;4&quot;/&gt;&lt;/TableIndex&gt;&lt;/ShapeTextInfo&gt;"/>
</p:tagLst>
</file>

<file path=ppt/tags/tag10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0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0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19.xml><?xml version="1.0" encoding="utf-8"?>
<p:tagLst xmlns:a="http://schemas.openxmlformats.org/drawingml/2006/main" xmlns:r="http://schemas.openxmlformats.org/officeDocument/2006/relationships" xmlns:p="http://schemas.openxmlformats.org/presentationml/2006/main">
  <p:tag name="AUDIO_ID" val="448"/>
  <p:tag name="ARTICULATE_PLAYER_CONTROLS_SET" val="True"/>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False"/>
  <p:tag name="ARTICULATE_PLAYER_CONTROL_PLAYPAUSE" val="False"/>
  <p:tag name="ORIGINAL_AUDIO_FILEPATH" val="C:\Documents and Settings\blankenau\My Documents\Online Events\Webcasts\AP Chemistry\Audio for Transcript\2134109761.mp3"/>
  <p:tag name="ELAPSEDTIME" val="15.852"/>
  <p:tag name="ARTICULATE_USED_LAYOUT" val="11"/>
  <p:tag name="PPSNARRATION" val="28,408882453,C:\Documents and Settings\blankenau\My Documents\Online Events\Webcasts\AP Chemistry\Final\Handouts\PES_Chemistry_Webcast_pptx\Media.ppcx"/>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02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022.xml><?xml version="1.0" encoding="utf-8"?>
<p:tagLst xmlns:a="http://schemas.openxmlformats.org/drawingml/2006/main" xmlns:r="http://schemas.openxmlformats.org/officeDocument/2006/relationships" xmlns:p="http://schemas.openxmlformats.org/presentationml/2006/main">
  <p:tag name="AUDIO_ID" val="449"/>
  <p:tag name="ORIGINAL_AUDIO_FILEPATH" val="C:\Documents and Settings\blankenau\My Documents\Online Events\Webcasts\AP Chemistry\Final\Audio Files\audio\1301828696.mp3"/>
  <p:tag name="ELAPSEDTIME" val="33.57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0.40/8.23/28.53"/>
  <p:tag name="PPSNARRATION" val="29,408882453,C:\Documents and Settings\blankenau\My Documents\Online Events\Webcasts\AP Chemistry\Final\Handouts\PES_Chemistry_Webcast_pptx\Media.ppcx"/>
</p:tagLst>
</file>

<file path=ppt/tags/tag10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19&quot;/&gt;&lt;/TableIndex&gt;&lt;/ShapeTextInfo&gt;"/>
</p:tagLst>
</file>

<file path=ppt/tags/tag10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10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028.xml><?xml version="1.0" encoding="utf-8"?>
<p:tagLst xmlns:a="http://schemas.openxmlformats.org/drawingml/2006/main" xmlns:r="http://schemas.openxmlformats.org/officeDocument/2006/relationships" xmlns:p="http://schemas.openxmlformats.org/presentationml/2006/main">
  <p:tag name="AUDIO_ID" val="450"/>
  <p:tag name="ORIGINAL_AUDIO_FILEPATH" val="C:\Documents and Settings\blankenau\My Documents\Online Events\Webcasts\AP Chemistry\Final\Audio Files\audio\1234489263.mp3"/>
  <p:tag name="ELAPSEDTIME" val="57.86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47/4.16/44.49"/>
  <p:tag name="PPSNARRATION" val="30,408882453,C:\Documents and Settings\blankenau\My Documents\Online Events\Webcasts\AP Chemistry\Final\Handouts\PES_Chemistry_Webcast_pptx\Media.ppcx"/>
</p:tagLst>
</file>

<file path=ppt/tags/tag10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51&quot;/&gt;&lt;/TableIndex&gt;&lt;/ShapeTextInfo&gt;"/>
</p:tagLst>
</file>

<file path=ppt/tags/tag10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7&quot;/&gt;&lt;lineCharCount val=&quot;79&quot;/&gt;&lt;lineCharCount val=&quot;89&quot;/&gt;&lt;lineCharCount val=&quot;93&quot;/&gt;&lt;/TableIndex&gt;&lt;/ShapeTextInfo&gt;"/>
</p:tagLst>
</file>

<file path=ppt/tags/tag10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15bc96cde52f4c8f818e734513d7316b"/>
</p:tagLst>
</file>

<file path=ppt/tags/tag10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DUPLICATEID" val="9e4c165510b94e36a188da742aa78c8e"/>
</p:tagLst>
</file>

<file path=ppt/tags/tag10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6607b9f068b84b60ac2851509e8b41bc"/>
</p:tagLst>
</file>

<file path=ppt/tags/tag10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DUPLICATEID" val="5cf17f54b15740c996ee4e6bc041e29e"/>
</p:tagLst>
</file>

<file path=ppt/tags/tag10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046.xml><?xml version="1.0" encoding="utf-8"?>
<p:tagLst xmlns:a="http://schemas.openxmlformats.org/drawingml/2006/main" xmlns:r="http://schemas.openxmlformats.org/officeDocument/2006/relationships" xmlns:p="http://schemas.openxmlformats.org/presentationml/2006/main">
  <p:tag name="AUDIO_ID" val="451"/>
  <p:tag name="ORIGINAL_AUDIO_FILEPATH" val="C:\Documents and Settings\blankenau\My Documents\Online Events\Webcasts\AP Chemistry\Final\Audio Files\audio\1188030579.mp3"/>
  <p:tag name="ELAPSEDTIME" val="87.44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2.06/7.61/79.01"/>
  <p:tag name="PPSNARRATION" val="31,408882453,C:\Documents and Settings\blankenau\My Documents\Online Events\Webcasts\AP Chemistry\Final\Handouts\PES_Chemistry_Webcast_pptx\Media.ppcx"/>
</p:tagLst>
</file>

<file path=ppt/tags/tag10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1&quot;/&gt;&lt;lineCharCount val=&quot;85&quot;/&gt;&lt;lineCharCount val=&quot;81&quot;/&gt;&lt;/TableIndex&gt;&lt;/ShapeTextInfo&gt;"/>
</p:tagLst>
</file>

<file path=ppt/tags/tag10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1&quot;/&gt;&lt;lineCharCount val=&quot;114&quot;/&gt;&lt;lineCharCount val=&quot;118&quot;/&gt;&lt;lineCharCount val=&quot;122&quot;/&gt;&lt;lineCharCount val=&quot;2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5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53.xml><?xml version="1.0" encoding="utf-8"?>
<p:tagLst xmlns:a="http://schemas.openxmlformats.org/drawingml/2006/main" xmlns:r="http://schemas.openxmlformats.org/officeDocument/2006/relationships" xmlns:p="http://schemas.openxmlformats.org/presentationml/2006/main">
  <p:tag name="AUDIO_ID" val="452"/>
  <p:tag name="ORIGINAL_AUDIO_FILEPATH" val="C:\Documents and Settings\blankenau\My Documents\Online Events\Webcasts\AP Chemistry\Final\Audio Files\audio\181583711.mp3"/>
  <p:tag name="ELAPSEDTIME" val="18.17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PPSNARRATION" val="32,408882453,C:\Documents and Settings\blankenau\My Documents\Online Events\Webcasts\AP Chemistry\Final\Handouts\PES_Chemistry_Webcast_pptx\Media.ppcx"/>
</p:tagLst>
</file>

<file path=ppt/tags/tag10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4&quot;/&gt;&lt;lineCharCount val=&quot;10&quot;/&gt;&lt;/TableIndex&gt;&lt;/ShapeTextInfo&gt;"/>
</p:tagLst>
</file>

<file path=ppt/tags/tag10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0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0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0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076.xml><?xml version="1.0" encoding="utf-8"?>
<p:tagLst xmlns:a="http://schemas.openxmlformats.org/drawingml/2006/main" xmlns:r="http://schemas.openxmlformats.org/officeDocument/2006/relationships" xmlns:p="http://schemas.openxmlformats.org/presentationml/2006/main">
  <p:tag name="AUDIO_ID" val="453"/>
  <p:tag name="ORIGINAL_AUDIO_FILEPATH" val="C:\Documents and Settings\blankenau\My Documents\Online Events\Webcasts\AP Chemistry\Final\Audio Files\audio\726753663.mp3"/>
  <p:tag name="ELAPSEDTIME" val="47.53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40/14.00/27.10"/>
  <p:tag name="PPSNARRATION" val="33,408882453,C:\Documents and Settings\blankenau\My Documents\Online Events\Webcasts\AP Chemistry\Final\Handouts\PES_Chemistry_Webcast_pptx\Media.ppcx"/>
</p:tagLst>
</file>

<file path=ppt/tags/tag10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0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63&quot;/&gt;&lt;lineCharCount val=&quot;10&quot;/&gt;&lt;/TableIndex&gt;&lt;/ShapeTextInfo&gt;"/>
</p:tagLst>
</file>

<file path=ppt/tags/tag10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48&quot;/&gt;&lt;lineCharCount val=&quot;47&quot;/&gt;&lt;lineCharCount val=&quot;37&quot;/&gt;&lt;/TableIndex&gt;&lt;/ShapeTextInfo&gt;"/>
</p:tagLst>
</file>

<file path=ppt/tags/tag10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DUPLICATEID" val="6932ef89213645ff8493004d74c7af1c"/>
</p:tagLst>
</file>

<file path=ppt/tags/tag10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d48ffd36cffc4e95a014ede5664e5379"/>
</p:tagLst>
</file>

<file path=ppt/tags/tag10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9b9a4be7574443028db8f60eb4862a6e"/>
</p:tagLst>
</file>

<file path=ppt/tags/tag10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0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0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08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90.xml><?xml version="1.0" encoding="utf-8"?>
<p:tagLst xmlns:a="http://schemas.openxmlformats.org/drawingml/2006/main" xmlns:r="http://schemas.openxmlformats.org/officeDocument/2006/relationships" xmlns:p="http://schemas.openxmlformats.org/presentationml/2006/main">
  <p:tag name="AUDIO_ID" val="454"/>
  <p:tag name="ORIGINAL_AUDIO_FILEPATH" val="C:\Documents and Settings\blankenau\My Documents\Online Events\Webcasts\AP Chemistry\Final\Audio Files\audio\1219045830.mp3"/>
  <p:tag name="ELAPSEDTIME" val="27.86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2.10/10.80/22.50"/>
  <p:tag name="PPSNARRATION" val="34,408882453,C:\Documents and Settings\blankenau\My Documents\Online Events\Webcasts\AP Chemistry\Final\Handouts\PES_Chemistry_Webcast_pptx\Media.ppcx"/>
</p:tagLst>
</file>

<file path=ppt/tags/tag10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0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65&quot;/&gt;&lt;lineCharCount val=&quot;10&quot;/&gt;&lt;/TableIndex&gt;&lt;/ShapeTextInfo&gt;"/>
</p:tagLst>
</file>

<file path=ppt/tags/tag10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48&quot;/&gt;&lt;lineCharCount val=&quot;47&quot;/&gt;&lt;lineCharCount val=&quot;37&quot;/&gt;&lt;/TableIndex&gt;&lt;/ShapeTextInfo&gt;"/>
</p:tagLst>
</file>

<file path=ppt/tags/tag10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DUPLICATEID" val="5f3e0a790bba4cc597e287b0ee9e4d1c"/>
</p:tagLst>
</file>

<file path=ppt/tags/tag10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67c3c6ca9e804acb9840cda90453cec9"/>
</p:tagLst>
</file>

<file path=ppt/tags/tag10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8aba2a70ebbe4afd9d72d50ddaca8876"/>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0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4.xml><?xml version="1.0" encoding="utf-8"?>
<p:tagLst xmlns:a="http://schemas.openxmlformats.org/drawingml/2006/main" xmlns:r="http://schemas.openxmlformats.org/officeDocument/2006/relationships" xmlns:p="http://schemas.openxmlformats.org/presentationml/2006/main">
  <p:tag name="AUDIO_ID" val="455"/>
  <p:tag name="ORIGINAL_AUDIO_FILEPATH" val="C:\Documents and Settings\blankenau\My Documents\Online Events\Webcasts\AP Chemistry\Final\Audio Files\audio\140642697.mp3"/>
  <p:tag name="ELAPSEDTIME" val="65.47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77/11.67/54.27"/>
  <p:tag name="PPSNARRATION" val="35,408882453,C:\Documents and Settings\blankenau\My Documents\Online Events\Webcasts\AP Chemistry\Final\Handouts\PES_Chemistry_Webcast_pptx\Media.ppcx"/>
</p:tagLst>
</file>

<file path=ppt/tags/tag1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59&quot;/&gt;&lt;lineCharCount val=&quot;16&quot;/&gt;&lt;/TableIndex&gt;&lt;/ShapeTextInfo&gt;"/>
</p:tagLst>
</file>

<file path=ppt/tags/tag1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7&quot;/&gt;&lt;lineCharCount val=&quot;12&quot;/&gt;&lt;lineCharCount val=&quot;77&quot;/&gt;&lt;lineCharCount val=&quot;76&quot;/&gt;&lt;lineCharCount val=&quot;77&quot;/&gt;&lt;lineCharCount val=&quot;31&quot;/&gt;&lt;/TableIndex&gt;&lt;/ShapeTextInfo&gt;"/>
</p:tagLst>
</file>

<file path=ppt/tags/tag1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54&quot;/&gt;&lt;/TableIndex&gt;&lt;/ShapeTextInfo&gt;"/>
</p:tagLst>
</file>

<file path=ppt/tags/tag11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1112.xml><?xml version="1.0" encoding="utf-8"?>
<p:tagLst xmlns:a="http://schemas.openxmlformats.org/drawingml/2006/main" xmlns:r="http://schemas.openxmlformats.org/officeDocument/2006/relationships" xmlns:p="http://schemas.openxmlformats.org/presentationml/2006/main">
  <p:tag name="AUDIO_ID" val="456"/>
  <p:tag name="ORIGINAL_AUDIO_FILEPATH" val="C:\Documents and Settings\blankenau\My Documents\Online Events\Webcasts\AP Chemistry\Final\Audio Files\audio\1846395709.mp3"/>
  <p:tag name="ELAPSEDTIME" val="107.12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05/32.46/53.96/99.76"/>
  <p:tag name="PPSNARRATION" val="36,408882453,C:\Documents and Settings\blankenau\My Documents\Online Events\Webcasts\AP Chemistry\Final\Handouts\PES_Chemistry_Webcast_pptx\Media.ppcx"/>
</p:tagLst>
</file>

<file path=ppt/tags/tag1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1&quot;/&gt;&lt;lineCharCount val=&quot;61&quot;/&gt;&lt;lineCharCount val=&quot;28&quot;/&gt;&lt;/TableIndex&gt;&lt;/ShapeTextInfo&gt;"/>
</p:tagLst>
</file>

<file path=ppt/tags/tag1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3&quot;/&gt;&lt;lineCharCount val=&quot;82&quot;/&gt;&lt;lineCharCount val=&quot;45&quot;/&gt;&lt;lineCharCount val=&quot;80&quot;/&gt;&lt;lineCharCount val=&quot;78&quot;/&gt;&lt;lineCharCount val=&quot;39&quot;/&gt;&lt;lineCharCount val=&quot;84&quot;/&gt;&lt;lineCharCount val=&quot;79&quot;/&gt;&lt;/TableIndex&gt;&lt;/ShapeTextInfo&gt;"/>
</p:tagLst>
</file>

<file path=ppt/tags/tag1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AUDIO_ID" val="424"/>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478976124.mp3"/>
  <p:tag name="ELAPSEDTIME" val="39.832"/>
  <p:tag name="ARTICULATE_USED_LAYOUT" val="9"/>
  <p:tag name="PPSNARRATION" val="7,408882453,C:\Documents and Settings\blankenau\My Documents\Online Events\Webcasts\AP Chemistry\Final\Handouts\PES_Chemistry_Webcast_pptx\Media.ppcx"/>
</p:tagLst>
</file>

<file path=ppt/tags/tag1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4&quot;/&gt;&lt;/TableIndex&gt;&lt;/ShapeTextInfo&gt;"/>
</p:tagLst>
</file>

<file path=ppt/tags/tag1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38&quot;/&gt;&lt;/TableIndex&gt;&lt;/ShapeTextInfo&gt;"/>
</p:tagLst>
</file>

<file path=ppt/tags/tag11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1131.xml><?xml version="1.0" encoding="utf-8"?>
<p:tagLst xmlns:a="http://schemas.openxmlformats.org/drawingml/2006/main" xmlns:r="http://schemas.openxmlformats.org/officeDocument/2006/relationships" xmlns:p="http://schemas.openxmlformats.org/presentationml/2006/main">
  <p:tag name="AUDIO_ID" val="458"/>
  <p:tag name="ORIGINAL_AUDIO_FILEPATH" val="C:\Documents and Settings\blankenau\My Documents\Online Events\Webcasts\AP Chemistry\Final\Audio Files\audio\620820824.mp3"/>
  <p:tag name="ELAPSEDTIME" val="38.03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TIMELINE" val="4.40/10.30/13.20/15.60/17.60"/>
  <p:tag name="PPSNARRATION" val="38,408882453,C:\Documents and Settings\blankenau\My Documents\Online Events\Webcasts\AP Chemistry\Final\Handouts\PES_Chemistry_Webcast_pptx\Media.ppcx"/>
</p:tagLst>
</file>

<file path=ppt/tags/tag1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28&quot;/&gt;&lt;/TableIndex&gt;&lt;/ShapeTextInfo&gt;"/>
</p:tagLst>
</file>

<file path=ppt/tags/tag1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quot;/&gt;&lt;lineCharCount val=&quot;8&quot;/&gt;&lt;lineCharCount val=&quot;13&quot;/&gt;&lt;lineCharCount val=&quot;18&quot;/&gt;&lt;lineCharCount val=&quot;18&quot;/&gt;&lt;lineCharCount val=&quot;13&quot;/&gt;&lt;lineCharCount val=&quot;11&quot;/&gt;&lt;lineCharCount val=&quot;2&quot;/&gt;&lt;/TableIndex&gt;&lt;/ShapeTextInfo&gt;"/>
</p:tagLst>
</file>

<file path=ppt/tags/tag1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DUPLICATEID" val="4e3bfbaceaf44eb19c9dba09bb9ea368"/>
</p:tagLst>
</file>

<file path=ppt/tags/tag1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56c83592ef7c47f7b014fab72ef548e7"/>
</p:tagLst>
</file>

<file path=ppt/tags/tag1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031bc9cfa7604a889cddfd59392b85a5"/>
</p:tagLst>
</file>

<file path=ppt/tags/tag1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e872eedaff0d4b6d95186b4ab0210391"/>
</p:tagLst>
</file>

<file path=ppt/tags/tag1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cce5538b366f4f858c22e91b6a1cdb05"/>
</p:tagLst>
</file>

<file path=ppt/tags/tag1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1b7eb86049b44d389f995bf9f0110f00"/>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10afa046bacd4ae6be4cfe1a4ce9744a"/>
</p:tagLst>
</file>

<file path=ppt/tags/tag1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7d5518732b3c47e1b61801377cc493d6"/>
</p:tagLst>
</file>

<file path=ppt/tags/tag1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b627fe5f66f74c5ba05aabdc293eb91d"/>
</p:tagLst>
</file>

<file path=ppt/tags/tag1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1d5bc80671e9411684d308664fa91406"/>
</p:tagLst>
</file>

<file path=ppt/tags/tag1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565ab03e8afe4372a3a006d124ac528a"/>
</p:tagLst>
</file>

<file path=ppt/tags/tag1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e7a5f35803b64a18a11dbeadffe3acc5"/>
</p:tagLst>
</file>

<file path=ppt/tags/tag1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b3a44b727e804f0aac0e88d3d1d23988"/>
</p:tagLst>
</file>

<file path=ppt/tags/tag1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a72ca3080bd347728874a86d52cde1ac"/>
</p:tagLst>
</file>

<file path=ppt/tags/tag1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e859288996e14686aacaa892dea9a39e"/>
</p:tagLst>
</file>

<file path=ppt/tags/tag1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6.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0"/>
  <p:tag name="MARGIN_4" val="108"/>
  <p:tag name="MARGIN_5" val="144"/>
  <p:tag name="FONT_SIZE" val="12"/>
</p:tagLst>
</file>

<file path=ppt/tags/tag1177.xml><?xml version="1.0" encoding="utf-8"?>
<p:tagLst xmlns:a="http://schemas.openxmlformats.org/drawingml/2006/main" xmlns:r="http://schemas.openxmlformats.org/officeDocument/2006/relationships" xmlns:p="http://schemas.openxmlformats.org/presentationml/2006/main">
  <p:tag name="AUDIO_ID" val="460"/>
  <p:tag name="ORIGINAL_AUDIO_FILEPATH" val="C:\Documents and Settings\blankenau\My Documents\Online Events\Webcasts\AP Chemistry\Final\Audio Files\audio\1716680850.mp3"/>
  <p:tag name="ELAPSEDTIME" val="17.28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0.29"/>
  <p:tag name="PPSNARRATION" val="40,408882453,C:\Documents and Settings\blankenau\My Documents\Online Events\Webcasts\AP Chemistry\Final\Handouts\PES_Chemistry_Webcast_pptx\Media.ppcx"/>
</p:tagLst>
</file>

<file path=ppt/tags/tag1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1&quot;/&gt;&lt;lineCharCount val=&quot;3&quot;/&gt;&lt;/TableIndex&gt;&lt;TableIndex row=&quot;1&quot; col=&quot;3&quot;&gt;&lt;linesCount val=&quot;1&quot;/&gt;&lt;lineCharCount val=&quot;3&quot;/&gt;&lt;/TableIndex&gt;&lt;TableIndex row=&quot;1&quot; col=&quot;4&quot;&gt;&lt;linesCount val=&quot;1&quot;/&gt;&lt;lineCharCount val=&quot;3&quot;/&gt;&lt;/TableIndex&gt;&lt;TableIndex row=&quot;1&quot; col=&quot;5&quot;&gt;&lt;linesCount val=&quot;1&quot;/&gt;&lt;lineCharCount val=&quot;3&quot;/&gt;&lt;/TableIndex&gt;&lt;TableIndex row=&quot;1&quot; col=&quot;6&quot;&gt;&lt;linesCount val=&quot;1&quot;/&gt;&lt;lineCharCount val=&quot;3&quot;/&gt;&lt;/TableIndex&gt;&lt;TableIndex row=&quot;1&quot; col=&quot;7&quot;&gt;&lt;linesCount val=&quot;1&quot;/&gt;&lt;lineCharCount val=&quot;3&quot;/&gt;&lt;/TableIndex&gt;&lt;TableIndex row=&quot;1&quot; col=&quot;8&quot;&gt;&lt;linesCount val=&quot;1&quot;/&gt;&lt;lineCharCount val=&quot;3&quot;/&gt;&lt;/TableIndex&gt;&lt;TableIndex row=&quot;2&quot; col=&quot;1&quot;&gt;&lt;linesCount val=&quot;1&quot;/&gt;&lt;lineCharCount val=&quot;2&quot;/&gt;&lt;/TableIndex&gt;&lt;TableIndex row=&quot;2&quot; col=&quot;2&quot;&gt;&lt;linesCount val=&quot;1&quot;/&gt;&lt;lineCharCount val=&quot;3&quot;/&gt;&lt;/TableIndex&gt;&lt;TableIndex row=&quot;2&quot; col=&quot;3&quot;&gt;&lt;linesCount val=&quot;1&quot;/&gt;&lt;lineCharCount val=&quot;4&quot;/&gt;&lt;/TableIndex&gt;&lt;TableIndex row=&quot;2&quot; col=&quot;4&quot;&gt;&lt;linesCount val=&quot;0&quot;/&gt;&lt;/TableIndex&gt;&lt;TableIndex row=&quot;2&quot; col=&quot;5&quot;&gt;&lt;linesCount val=&quot;0&quot;/&gt;&lt;/TableIndex&gt;&lt;TableIndex row=&quot;2&quot; col=&quot;6&quot;&gt;&lt;linesCount val=&quot;0&quot;/&gt;&lt;/TableIndex&gt;&lt;TableIndex row=&quot;2&quot; col=&quot;7&quot;&gt;&lt;linesCount val=&quot;0&quot;/&gt;&lt;/TableIndex&gt;&lt;TableIndex row=&quot;2&quot; col=&quot;8&quot;&gt;&lt;linesCount val=&quot;0&quot;/&gt;&lt;/TableIndex&gt;&lt;TableIndex row=&quot;3&quot; col=&quot;1&quot;&gt;&lt;linesCount val=&quot;1&quot;/&gt;&lt;lineCharCount val=&quot;2&quot;/&gt;&lt;/TableIndex&gt;&lt;TableIndex row=&quot;3&quot; col=&quot;2&quot;&gt;&lt;linesCount val=&quot;1&quot;/&gt;&lt;lineCharCount val=&quot;3&quot;/&gt;&lt;/TableIndex&gt;&lt;TableIndex row=&quot;3&quot; col=&quot;3&quot;&gt;&lt;linesCount val=&quot;1&quot;/&gt;&lt;lineCharCount val=&quot;4&quot;/&gt;&lt;/TableIndex&gt;&lt;TableIndex row=&quot;3&quot; col=&quot;4&quot;&gt;&lt;linesCount val=&quot;1&quot;/&gt;&lt;lineCharCount val=&quot;4&quot;/&gt;&lt;/TableIndex&gt;&lt;TableIndex row=&quot;3&quot; col=&quot;5&quot;&gt;&lt;linesCount val=&quot;0&quot;/&gt;&lt;/TableIndex&gt;&lt;TableIndex row=&quot;3&quot; col=&quot;6&quot;&gt;&lt;linesCount val=&quot;0&quot;/&gt;&lt;/TableIndex&gt;&lt;TableIndex row=&quot;3&quot; col=&quot;7&quot;&gt;&lt;linesCount val=&quot;0&quot;/&gt;&lt;/TableIndex&gt;&lt;TableIndex row=&quot;3&quot; col=&quot;8&quot;&gt;&lt;linesCount val=&quot;0&quot;/&gt;&lt;/TableIndex&gt;&lt;TableIndex row=&quot;4&quot; col=&quot;1&quot;&gt;&lt;linesCount val=&quot;1&quot;/&gt;&lt;lineCharCount val=&quot;2&quot;/&gt;&lt;/TableIndex&gt;&lt;TableIndex row=&quot;4&quot; col=&quot;2&quot;&gt;&lt;linesCount val=&quot;1&quot;/&gt;&lt;lineCharCount val=&quot;3&quot;/&gt;&lt;/TableIndex&gt;&lt;TableIndex row=&quot;4&quot; col=&quot;3&quot;&gt;&lt;linesCount val=&quot;1&quot;/&gt;&lt;lineCharCount val=&quot;4&quot;/&gt;&lt;/TableIndex&gt;&lt;TableIndex row=&quot;4&quot; col=&quot;4&quot;&gt;&lt;linesCount val=&quot;1&quot;/&gt;&lt;lineCharCount val=&quot;4&quot;/&gt;&lt;/TableIndex&gt;&lt;TableIndex row=&quot;4&quot; col=&quot;5&quot;&gt;&lt;linesCount val=&quot;1&quot;/&gt;&lt;lineCharCount val=&quot;6&quot;/&gt;&lt;/TableIndex&gt;&lt;TableIndex row=&quot;4&quot; col=&quot;6&quot;&gt;&lt;linesCount val=&quot;0&quot;/&gt;&lt;/TableIndex&gt;&lt;TableIndex row=&quot;4&quot; col=&quot;7&quot;&gt;&lt;linesCount val=&quot;0&quot;/&gt;&lt;/TableIndex&gt;&lt;TableIndex row=&quot;4&quot; col=&quot;8&quot;&gt;&lt;linesCount val=&quot;0&quot;/&gt;&lt;/TableIndex&gt;&lt;TableIndex row=&quot;5&quot; col=&quot;1&quot;&gt;&lt;linesCount val=&quot;1&quot;/&gt;&lt;lineCharCount val=&quot;2&quot;/&gt;&lt;/TableIndex&gt;&lt;TableIndex row=&quot;5&quot; col=&quot;2&quot;&gt;&lt;linesCount val=&quot;1&quot;/&gt;&lt;lineCharCount val=&quot;3&quot;/&gt;&lt;/TableIndex&gt;&lt;TableIndex row=&quot;5&quot; col=&quot;3&quot;&gt;&lt;linesCount val=&quot;1&quot;/&gt;&lt;lineCharCount val=&quot;4&quot;/&gt;&lt;/TableIndex&gt;&lt;TableIndex row=&quot;5&quot; col=&quot;4&quot;&gt;&lt;linesCount val=&quot;1&quot;/&gt;&lt;lineCharCount val=&quot;4&quot;/&gt;&lt;/TableIndex&gt;&lt;TableIndex row=&quot;5&quot; col=&quot;5&quot;&gt;&lt;linesCount val=&quot;1&quot;/&gt;&lt;lineCharCount val=&quot;4&quot;/&gt;&lt;/TableIndex&gt;&lt;TableIndex row=&quot;5&quot; col=&quot;6&quot;&gt;&lt;linesCount val=&quot;1&quot;/&gt;&lt;lineCharCount val=&quot;6&quot;/&gt;&lt;/TableIndex&gt;&lt;TableIndex row=&quot;5&quot; col=&quot;7&quot;&gt;&lt;linesCount val=&quot;0&quot;/&gt;&lt;/TableIndex&gt;&lt;TableIndex row=&quot;5&quot; col=&quot;8&quot;&gt;&lt;linesCount val=&quot;0&quot;/&gt;&lt;/TableIndex&gt;&lt;TableIndex row=&quot;6&quot; col=&quot;1&quot;&gt;&lt;linesCount val=&quot;1&quot;/&gt;&lt;lineCharCount val=&quot;1&quot;/&gt;&lt;/TableIndex&gt;&lt;TableIndex row=&quot;6&quot; col=&quot;2&quot;&gt;&lt;linesCount val=&quot;1&quot;/&gt;&lt;lineCharCount val=&quot;4&quot;/&gt;&lt;/TableIndex&gt;&lt;TableIndex row=&quot;6&quot; col=&quot;3&quot;&gt;&lt;linesCount val=&quot;1&quot;/&gt;&lt;lineCharCount val=&quot;4&quot;/&gt;&lt;/TableIndex&gt;&lt;TableIndex row=&quot;6&quot; col=&quot;4&quot;&gt;&lt;linesCount val=&quot;1&quot;/&gt;&lt;lineCharCount val=&quot;4&quot;/&gt;&lt;/TableIndex&gt;&lt;TableIndex row=&quot;6&quot; col=&quot;5&quot;&gt;&lt;linesCount val=&quot;1&quot;/&gt;&lt;lineCharCount val=&quot;4&quot;/&gt;&lt;/TableIndex&gt;&lt;TableIndex row=&quot;6&quot; col=&quot;6&quot;&gt;&lt;linesCount val=&quot;1&quot;/&gt;&lt;lineCharCount val=&quot;4&quot;/&gt;&lt;/TableIndex&gt;&lt;TableIndex row=&quot;6&quot; col=&quot;7&quot;&gt;&lt;linesCount val=&quot;1&quot;/&gt;&lt;lineCharCount val=&quot;6&quot;/&gt;&lt;/TableIndex&gt;&lt;TableIndex row=&quot;6&quot; col=&quot;8&quot;&gt;&lt;linesCount val=&quot;0&quot;/&gt;&lt;/TableIndex&gt;&lt;TableIndex row=&quot;7&quot; col=&quot;1&quot;&gt;&lt;linesCount val=&quot;1&quot;/&gt;&lt;lineCharCount val=&quot;1&quot;/&gt;&lt;/TableIndex&gt;&lt;TableIndex row=&quot;7&quot; col=&quot;2&quot;&gt;&lt;linesCount val=&quot;1&quot;/&gt;&lt;lineCharCount val=&quot;4&quot;/&gt;&lt;/TableIndex&gt;&lt;TableIndex row=&quot;7&quot; col=&quot;3&quot;&gt;&lt;linesCount val=&quot;1&quot;/&gt;&lt;lineCharCount val=&quot;4&quot;/&gt;&lt;/TableIndex&gt;&lt;TableIndex row=&quot;7&quot; col=&quot;4&quot;&gt;&lt;linesCount val=&quot;1&quot;/&gt;&lt;lineCharCount val=&quot;4&quot;/&gt;&lt;/TableIndex&gt;&lt;TableIndex row=&quot;7&quot; col=&quot;5&quot;&gt;&lt;linesCount val=&quot;1&quot;/&gt;&lt;lineCharCount val=&quot;4&quot;/&gt;&lt;/TableIndex&gt;&lt;TableIndex row=&quot;7&quot; col=&quot;6&quot;&gt;&lt;linesCount val=&quot;1&quot;/&gt;&lt;lineCharCount val=&quot;4&quot;/&gt;&lt;/TableIndex&gt;&lt;TableIndex row=&quot;7&quot; col=&quot;7&quot;&gt;&lt;linesCount val=&quot;1&quot;/&gt;&lt;lineCharCount val=&quot;4&quot;/&gt;&lt;/TableIndex&gt;&lt;TableIndex row=&quot;7&quot; col=&quot;8&quot;&gt;&lt;linesCount val=&quot;1&quot;/&gt;&lt;lineCharCount val=&quot;6&quot;/&gt;&lt;/TableIndex&gt;&lt;TableIndex row=&quot;8&quot; col=&quot;1&quot;&gt;&lt;linesCount val=&quot;1&quot;/&gt;&lt;lineCharCount val=&quot;2&quot;/&gt;&lt;/TableIndex&gt;&lt;TableIndex row=&quot;8&quot; col=&quot;2&quot;&gt;&lt;linesCount val=&quot;1&quot;/&gt;&lt;lineCharCount val=&quot;4&quot;/&gt;&lt;/TableIndex&gt;&lt;TableIndex row=&quot;8&quot; col=&quot;3&quot;&gt;&lt;linesCount val=&quot;1&quot;/&gt;&lt;lineCharCount val=&quot;4&quot;/&gt;&lt;/TableIndex&gt;&lt;TableIndex row=&quot;8&quot; col=&quot;4&quot;&gt;&lt;linesCount val=&quot;1&quot;/&gt;&lt;lineCharCount val=&quot;4&quot;/&gt;&lt;/TableIndex&gt;&lt;TableIndex row=&quot;8&quot; col=&quot;5&quot;&gt;&lt;linesCount val=&quot;1&quot;/&gt;&lt;lineCharCount val=&quot;4&quot;/&gt;&lt;/TableIndex&gt;&lt;TableIndex row=&quot;8&quot; col=&quot;6&quot;&gt;&lt;linesCount val=&quot;1&quot;/&gt;&lt;lineCharCount val=&quot;4&quot;/&gt;&lt;/TableIndex&gt;&lt;TableIndex row=&quot;8&quot; col=&quot;7&quot;&gt;&lt;linesCount val=&quot;1&quot;/&gt;&lt;lineCharCount val=&quot;4&quot;/&gt;&lt;/TableIndex&gt;&lt;TableIndex row=&quot;8&quot; col=&quot;8&quot;&gt;&lt;linesCount val=&quot;1&quot;/&gt;&lt;lineCharCount val=&quot;6&quot;/&gt;&lt;/TableIndex&gt;&lt;TableIndex row=&quot;9&quot; col=&quot;1&quot;&gt;&lt;linesCount val=&quot;1&quot;/&gt;&lt;lineCharCount val=&quot;2&quot;/&gt;&lt;/TableIndex&gt;&lt;TableIndex row=&quot;9&quot; col=&quot;2&quot;&gt;&lt;linesCount val=&quot;1&quot;/&gt;&lt;lineCharCount val=&quot;4&quot;/&gt;&lt;/TableIndex&gt;&lt;TableIndex row=&quot;9&quot; col=&quot;3&quot;&gt;&lt;linesCount val=&quot;1&quot;/&gt;&lt;lineCharCount val=&quot;4&quot;/&gt;&lt;/TableIndex&gt;&lt;TableIndex row=&quot;9&quot; col=&quot;4&quot;&gt;&lt;linesCount val=&quot;1&quot;/&gt;&lt;lineCharCount val=&quot;4&quot;/&gt;&lt;/TableIndex&gt;&lt;TableIndex row=&quot;9&quot; col=&quot;5&quot;&gt;&lt;linesCount val=&quot;1&quot;/&gt;&lt;lineCharCount val=&quot;4&quot;/&gt;&lt;/TableIndex&gt;&lt;TableIndex row=&quot;9&quot; col=&quot;6&quot;&gt;&lt;linesCount val=&quot;1&quot;/&gt;&lt;lineCharCount val=&quot;4&quot;/&gt;&lt;/TableIndex&gt;&lt;TableIndex row=&quot;9&quot; col=&quot;7&quot;&gt;&lt;linesCount val=&quot;1&quot;/&gt;&lt;lineCharCount val=&quot;4&quot;/&gt;&lt;/TableIndex&gt;&lt;TableIndex row=&quot;9&quot; col=&quot;8&quot;&gt;&lt;linesCount val=&quot;1&quot;/&gt;&lt;lineCharCount val=&quot;6&quot;/&gt;&lt;/TableIndex&gt;&lt;/ShapeTextInfo&gt;"/>
</p:tagLst>
</file>

<file path=ppt/tags/tag1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205.xml><?xml version="1.0" encoding="utf-8"?>
<p:tagLst xmlns:a="http://schemas.openxmlformats.org/drawingml/2006/main" xmlns:r="http://schemas.openxmlformats.org/officeDocument/2006/relationships" xmlns:p="http://schemas.openxmlformats.org/presentationml/2006/main">
  <p:tag name="AUDIO_ID" val="464"/>
  <p:tag name="ORIGINAL_AUDIO_FILEPATH" val="C:\Documents and Settings\blankenau\My Documents\Online Events\Webcasts\AP Chemistry\Final\Audio Files\audio\103478874.mp3"/>
  <p:tag name="ELAPSEDTIME" val="85.83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PPSNARRATION" val="44,408882453,C:\Documents and Settings\blankenau\My Documents\Online Events\Webcasts\AP Chemistry\Final\Handouts\PES_Chemistry_Webcast_pptx\Media.ppcx"/>
</p:tagLst>
</file>

<file path=ppt/tags/tag1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0&quot;/&gt;&lt;lineCharCount val=&quot;59&quot;/&gt;&lt;lineCharCount val=&quot;33&quot;/&gt;&lt;lineCharCount val=&quot;41&quot;/&gt;&lt;lineCharCount val=&quot;46&quot;/&gt;&lt;lineCharCount val=&quot;6&quot;/&gt;&lt;lineCharCount val=&quot;29&quot;/&gt;&lt;lineCharCount val=&quot;58&quot;/&gt;&lt;lineCharCount val=&quot;65&quot;/&gt;&lt;lineCharCount val=&quot;19&quot;/&gt;&lt;lineCharCount val=&quot;64&quot;/&gt;&lt;lineCharCount val=&quot;63&quot;/&gt;&lt;lineCharCount val=&quot;44&quot;/&gt;&lt;/TableIndex&gt;&lt;/ShapeTextInfo&gt;"/>
</p:tagLst>
</file>

<file path=ppt/tags/tag1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20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0"/>
  <p:tag name="MARGIN_2" val="36"/>
  <p:tag name="MARGIN_3" val="72"/>
  <p:tag name="MARGIN_4" val="108"/>
  <p:tag name="MARGIN_5" val="144"/>
  <p:tag name="FONT_SIZE" val="12"/>
</p:tagLst>
</file>

<file path=ppt/tags/tag1209.xml><?xml version="1.0" encoding="utf-8"?>
<p:tagLst xmlns:a="http://schemas.openxmlformats.org/drawingml/2006/main" xmlns:r="http://schemas.openxmlformats.org/officeDocument/2006/relationships" xmlns:p="http://schemas.openxmlformats.org/presentationml/2006/main">
  <p:tag name="AUDIO_ID" val="462"/>
  <p:tag name="ORIGINAL_AUDIO_FILEPATH" val="C:\Documents and Settings\blankenau\My Documents\Online Events\Webcasts\AP Chemistry\Final\Audio Files\audio\226269761.mp3"/>
  <p:tag name="ELAPSEDTIME" val="35.53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PPSNARRATION" val="47,408882453,C:\Documents and Settings\blankenau\My Documents\Online Events\Webcasts\AP Chemistry\Final\Handouts\PES_Chemistry_Webcast_pptx\Media.ppcx"/>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3&quot;/&gt;&lt;lineCharCount val=&quot;5&quot;/&gt;&lt;lineCharCount val=&quot;52&quot;/&gt;&lt;lineCharCount val=&quot;27&quot;/&gt;&lt;lineCharCount val=&quot;54&quot;/&gt;&lt;lineCharCount val=&quot;19&quot;/&gt;&lt;/TableIndex&gt;&lt;/ShapeTextInfo&gt;"/>
</p:tagLst>
</file>

<file path=ppt/tags/tag1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2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8.xml><?xml version="1.0" encoding="utf-8"?>
<p:tagLst xmlns:a="http://schemas.openxmlformats.org/drawingml/2006/main" xmlns:r="http://schemas.openxmlformats.org/officeDocument/2006/relationships" xmlns:p="http://schemas.openxmlformats.org/presentationml/2006/main">
  <p:tag name="AUDIO_ID" val="425"/>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1124108272.mp3"/>
  <p:tag name="ELAPSEDTIME" val="37.982"/>
  <p:tag name="ARTICULATE_USED_LAYOUT" val="9"/>
  <p:tag name="PPSNARRATION" val="8,408882453,C:\Documents and Settings\blankenau\My Documents\Online Events\Webcasts\AP Chemistry\Final\Handouts\PES_Chemistry_Webcast_pptx\Media.ppcx"/>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72"/>
  <p:tag name="MARGIN_4" val="108"/>
  <p:tag name="MARGIN_5" val="144"/>
  <p:tag name="FONT_SIZE" val="12"/>
</p:tagLst>
</file>

<file path=ppt/tags/tag215.xml><?xml version="1.0" encoding="utf-8"?>
<p:tagLst xmlns:a="http://schemas.openxmlformats.org/drawingml/2006/main" xmlns:r="http://schemas.openxmlformats.org/officeDocument/2006/relationships" xmlns:p="http://schemas.openxmlformats.org/presentationml/2006/main">
  <p:tag name="AUDIO_ID" val="495"/>
  <p:tag name="ARTICULATE_NAV_LEVEL" val="1"/>
  <p:tag name="ARTICULATE_SLIDE_PRESENTER_GUID" val="385d0607-d5ef-4e5d-b71c-79f267c2118f"/>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Slide18.mp3"/>
  <p:tag name="ELAPSEDTIME" val="63.522"/>
  <p:tag name="ARTICULATE_USED_LAYOUT" val="9"/>
  <p:tag name="TIMELINE" val="16.10/20.70/26.70"/>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DUPLICATEID" val="8713127f551448b8ae932fd223486b64"/>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AUDIO_ID" val="429"/>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1077709069.mp3"/>
  <p:tag name="ELAPSEDTIME" val="37.382"/>
  <p:tag name="ARTICULATE_USED_LAYOUT" val="9"/>
  <p:tag name="TIMELINE" val="5.92/17.22"/>
  <p:tag name="PPSNARRATION" val="9,408882453,C:\Documents and Settings\blankenau\My Documents\Online Events\Webcasts\AP Chemistry\Final\Handouts\PES_Chemistry_Webcast_pptx\Media.ppcx"/>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8&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54&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35.xml><?xml version="1.0" encoding="utf-8"?>
<p:tagLst xmlns:a="http://schemas.openxmlformats.org/drawingml/2006/main" xmlns:r="http://schemas.openxmlformats.org/officeDocument/2006/relationships" xmlns:p="http://schemas.openxmlformats.org/presentationml/2006/main">
  <p:tag name="AUDIO_ID" val="430"/>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1016992696.mp3"/>
  <p:tag name="ELAPSEDTIME" val="136.642"/>
  <p:tag name="ARTICULATE_USED_LAYOUT" val="9"/>
  <p:tag name="TIMELINE" val="26.32/30.92/89.22/124.82"/>
  <p:tag name="PPSNARRATION" val="10,408882453,C:\Documents and Settings\blankenau\My Documents\Online Events\Webcasts\AP Chemistry\Final\Handouts\PES_Chemistry_Webcast_pptx\Media.ppcx"/>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1&quot;/&gt;&lt;lineCharCount val=&quot;3&quot;/&gt;&lt;/TableIndex&gt;&lt;TableIndex row=&quot;1&quot; col=&quot;3&quot;&gt;&lt;linesCount val=&quot;1&quot;/&gt;&lt;lineCharCount val=&quot;3&quot;/&gt;&lt;/TableIndex&gt;&lt;TableIndex row=&quot;1&quot; col=&quot;4&quot;&gt;&lt;linesCount val=&quot;1&quot;/&gt;&lt;lineCharCount val=&quot;3&quot;/&gt;&lt;/TableIndex&gt;&lt;TableIndex row=&quot;1&quot; col=&quot;5&quot;&gt;&lt;linesCount val=&quot;1&quot;/&gt;&lt;lineCharCount val=&quot;3&quot;/&gt;&lt;/TableIndex&gt;&lt;TableIndex row=&quot;1&quot; col=&quot;6&quot;&gt;&lt;linesCount val=&quot;1&quot;/&gt;&lt;lineCharCount val=&quot;3&quot;/&gt;&lt;/TableIndex&gt;&lt;TableIndex row=&quot;1&quot; col=&quot;7&quot;&gt;&lt;linesCount val=&quot;1&quot;/&gt;&lt;lineCharCount val=&quot;3&quot;/&gt;&lt;/TableIndex&gt;&lt;TableIndex row=&quot;1&quot; col=&quot;8&quot;&gt;&lt;linesCount val=&quot;1&quot;/&gt;&lt;lineCharCount val=&quot;3&quot;/&gt;&lt;/TableIndex&gt;&lt;TableIndex row=&quot;2&quot; col=&quot;1&quot;&gt;&lt;linesCount val=&quot;1&quot;/&gt;&lt;lineCharCount val=&quot;2&quot;/&gt;&lt;/TableIndex&gt;&lt;TableIndex row=&quot;2&quot; col=&quot;2&quot;&gt;&lt;linesCount val=&quot;1&quot;/&gt;&lt;lineCharCount val=&quot;3&quot;/&gt;&lt;/TableIndex&gt;&lt;TableIndex row=&quot;2&quot; col=&quot;3&quot;&gt;&lt;linesCount val=&quot;1&quot;/&gt;&lt;lineCharCount val=&quot;5&quot;/&gt;&lt;/TableIndex&gt;&lt;TableIndex row=&quot;2&quot; col=&quot;4&quot;&gt;&lt;linesCount val=&quot;0&quot;/&gt;&lt;/TableIndex&gt;&lt;TableIndex row=&quot;2&quot; col=&quot;5&quot;&gt;&lt;linesCount val=&quot;0&quot;/&gt;&lt;/TableIndex&gt;&lt;TableIndex row=&quot;2&quot; col=&quot;6&quot;&gt;&lt;linesCount val=&quot;0&quot;/&gt;&lt;/TableIndex&gt;&lt;TableIndex row=&quot;2&quot; col=&quot;7&quot;&gt;&lt;linesCount val=&quot;0&quot;/&gt;&lt;/TableIndex&gt;&lt;TableIndex row=&quot;2&quot; col=&quot;8&quot;&gt;&lt;linesCount val=&quot;0&quot;/&gt;&lt;/TableIndex&gt;&lt;TableIndex row=&quot;3&quot; col=&quot;1&quot;&gt;&lt;linesCount val=&quot;1&quot;/&gt;&lt;lineCharCount val=&quot;2&quot;/&gt;&lt;/TableIndex&gt;&lt;TableIndex row=&quot;3&quot; col=&quot;2&quot;&gt;&lt;linesCount val=&quot;1&quot;/&gt;&lt;lineCharCount val=&quot;3&quot;/&gt;&lt;/TableIndex&gt;&lt;TableIndex row=&quot;3&quot; col=&quot;3&quot;&gt;&lt;linesCount val=&quot;1&quot;/&gt;&lt;lineCharCount val=&quot;5&quot;/&gt;&lt;/TableIndex&gt;&lt;TableIndex row=&quot;3&quot; col=&quot;4&quot;&gt;&lt;linesCount val=&quot;1&quot;/&gt;&lt;lineCharCount val=&quot;5&quot;/&gt;&lt;/TableIndex&gt;&lt;TableIndex row=&quot;3&quot; col=&quot;5&quot;&gt;&lt;linesCount val=&quot;0&quot;/&gt;&lt;/TableIndex&gt;&lt;TableIndex row=&quot;3&quot; col=&quot;6&quot;&gt;&lt;linesCount val=&quot;0&quot;/&gt;&lt;/TableIndex&gt;&lt;TableIndex row=&quot;3&quot; col=&quot;7&quot;&gt;&lt;linesCount val=&quot;0&quot;/&gt;&lt;/TableIndex&gt;&lt;TableIndex row=&quot;3&quot; col=&quot;8&quot;&gt;&lt;linesCount val=&quot;0&quot;/&gt;&lt;/TableIndex&gt;&lt;TableIndex row=&quot;4&quot; col=&quot;1&quot;&gt;&lt;linesCount val=&quot;1&quot;/&gt;&lt;lineCharCount val=&quot;2&quot;/&gt;&lt;/TableIndex&gt;&lt;TableIndex row=&quot;4&quot; col=&quot;2&quot;&gt;&lt;linesCount val=&quot;1&quot;/&gt;&lt;lineCharCount val=&quot;3&quot;/&gt;&lt;/TableIndex&gt;&lt;TableIndex row=&quot;4&quot; col=&quot;3&quot;&gt;&lt;linesCount val=&quot;1&quot;/&gt;&lt;lineCharCount val=&quot;5&quot;/&gt;&lt;/TableIndex&gt;&lt;TableIndex row=&quot;4&quot; col=&quot;4&quot;&gt;&lt;linesCount val=&quot;1&quot;/&gt;&lt;lineCharCount val=&quot;5&quot;/&gt;&lt;/TableIndex&gt;&lt;TableIndex row=&quot;4&quot; col=&quot;5&quot;&gt;&lt;linesCount val=&quot;1&quot;/&gt;&lt;lineCharCount val=&quot;6&quot;/&gt;&lt;/TableIndex&gt;&lt;TableIndex row=&quot;4&quot; col=&quot;6&quot;&gt;&lt;linesCount val=&quot;0&quot;/&gt;&lt;/TableIndex&gt;&lt;TableIndex row=&quot;4&quot; col=&quot;7&quot;&gt;&lt;linesCount val=&quot;0&quot;/&gt;&lt;/TableIndex&gt;&lt;TableIndex row=&quot;4&quot; col=&quot;8&quot;&gt;&lt;linesCount val=&quot;0&quot;/&gt;&lt;/TableIndex&gt;&lt;TableIndex row=&quot;5&quot; col=&quot;1&quot;&gt;&lt;linesCount val=&quot;1&quot;/&gt;&lt;lineCharCount val=&quot;2&quot;/&gt;&lt;/TableIndex&gt;&lt;TableIndex row=&quot;5&quot; col=&quot;2&quot;&gt;&lt;linesCount val=&quot;1&quot;/&gt;&lt;lineCharCount val=&quot;3&quot;/&gt;&lt;/TableIndex&gt;&lt;TableIndex row=&quot;5&quot; col=&quot;3&quot;&gt;&lt;linesCount val=&quot;1&quot;/&gt;&lt;lineCharCount val=&quot;5&quot;/&gt;&lt;/TableIndex&gt;&lt;TableIndex row=&quot;5&quot; col=&quot;4&quot;&gt;&lt;linesCount val=&quot;1&quot;/&gt;&lt;lineCharCount val=&quot;5&quot;/&gt;&lt;/TableIndex&gt;&lt;TableIndex row=&quot;5&quot; col=&quot;5&quot;&gt;&lt;linesCount val=&quot;1&quot;/&gt;&lt;lineCharCount val=&quot;5&quot;/&gt;&lt;/TableIndex&gt;&lt;TableIndex row=&quot;5&quot; col=&quot;6&quot;&gt;&lt;linesCount val=&quot;1&quot;/&gt;&lt;lineCharCount val=&quot;6&quot;/&gt;&lt;/TableIndex&gt;&lt;TableIndex row=&quot;5&quot; col=&quot;7&quot;&gt;&lt;linesCount val=&quot;0&quot;/&gt;&lt;/TableIndex&gt;&lt;TableIndex row=&quot;5&quot; col=&quot;8&quot;&gt;&lt;linesCount val=&quot;0&quot;/&gt;&lt;/TableIndex&gt;&lt;TableIndex row=&quot;6&quot; col=&quot;1&quot;&gt;&lt;linesCount val=&quot;1&quot;/&gt;&lt;lineCharCount val=&quot;1&quot;/&gt;&lt;/TableIndex&gt;&lt;TableIndex row=&quot;6&quot; col=&quot;2&quot;&gt;&lt;linesCount val=&quot;1&quot;/&gt;&lt;lineCharCount val=&quot;5&quot;/&gt;&lt;/TableIndex&gt;&lt;TableIndex row=&quot;6&quot; col=&quot;3&quot;&gt;&lt;linesCount val=&quot;1&quot;/&gt;&lt;lineCharCount val=&quot;5&quot;/&gt;&lt;/TableIndex&gt;&lt;TableIndex row=&quot;6&quot; col=&quot;4&quot;&gt;&lt;linesCount val=&quot;1&quot;/&gt;&lt;lineCharCount val=&quot;5&quot;/&gt;&lt;/TableIndex&gt;&lt;TableIndex row=&quot;6&quot; col=&quot;5&quot;&gt;&lt;linesCount val=&quot;1&quot;/&gt;&lt;lineCharCount val=&quot;5&quot;/&gt;&lt;/TableIndex&gt;&lt;TableIndex row=&quot;6&quot; col=&quot;6&quot;&gt;&lt;linesCount val=&quot;1&quot;/&gt;&lt;lineCharCount val=&quot;5&quot;/&gt;&lt;/TableIndex&gt;&lt;TableIndex row=&quot;6&quot; col=&quot;7&quot;&gt;&lt;linesCount val=&quot;1&quot;/&gt;&lt;lineCharCount val=&quot;6&quot;/&gt;&lt;/TableIndex&gt;&lt;TableIndex row=&quot;6&quot; col=&quot;8&quot;&gt;&lt;linesCount val=&quot;0&quot;/&gt;&lt;/TableIndex&gt;&lt;TableIndex row=&quot;7&quot; col=&quot;1&quot;&gt;&lt;linesCount val=&quot;1&quot;/&gt;&lt;lineCharCount val=&quot;1&quot;/&gt;&lt;/TableIndex&gt;&lt;TableIndex row=&quot;7&quot; col=&quot;2&quot;&gt;&lt;linesCount val=&quot;1&quot;/&gt;&lt;lineCharCount val=&quot;5&quot;/&gt;&lt;/TableIndex&gt;&lt;TableIndex row=&quot;7&quot; col=&quot;3&quot;&gt;&lt;linesCount val=&quot;1&quot;/&gt;&lt;lineCharCount val=&quot;5&quot;/&gt;&lt;/TableIndex&gt;&lt;TableIndex row=&quot;7&quot; col=&quot;4&quot;&gt;&lt;linesCount val=&quot;1&quot;/&gt;&lt;lineCharCount val=&quot;5&quot;/&gt;&lt;/TableIndex&gt;&lt;TableIndex row=&quot;7&quot; col=&quot;5&quot;&gt;&lt;linesCount val=&quot;1&quot;/&gt;&lt;lineCharCount val=&quot;5&quot;/&gt;&lt;/TableIndex&gt;&lt;TableIndex row=&quot;7&quot; col=&quot;6&quot;&gt;&lt;linesCount val=&quot;1&quot;/&gt;&lt;lineCharCount val=&quot;5&quot;/&gt;&lt;/TableIndex&gt;&lt;TableIndex row=&quot;7&quot; col=&quot;7&quot;&gt;&lt;linesCount val=&quot;1&quot;/&gt;&lt;lineCharCount val=&quot;5&quot;/&gt;&lt;/TableIndex&gt;&lt;TableIndex row=&quot;7&quot; col=&quot;8&quot;&gt;&lt;linesCount val=&quot;1&quot;/&gt;&lt;lineCharCount val=&quot;6&quot;/&gt;&lt;/TableIndex&gt;&lt;TableIndex row=&quot;8&quot; col=&quot;1&quot;&gt;&lt;linesCount val=&quot;1&quot;/&gt;&lt;lineCharCount val=&quot;2&quot;/&gt;&lt;/TableIndex&gt;&lt;TableIndex row=&quot;8&quot; col=&quot;2&quot;&gt;&lt;linesCount val=&quot;1&quot;/&gt;&lt;lineCharCount val=&quot;5&quot;/&gt;&lt;/TableIndex&gt;&lt;TableIndex row=&quot;8&quot; col=&quot;3&quot;&gt;&lt;linesCount val=&quot;1&quot;/&gt;&lt;lineCharCount val=&quot;5&quot;/&gt;&lt;/TableIndex&gt;&lt;TableIndex row=&quot;8&quot; col=&quot;4&quot;&gt;&lt;linesCount val=&quot;1&quot;/&gt;&lt;lineCharCount val=&quot;5&quot;/&gt;&lt;/TableIndex&gt;&lt;TableIndex row=&quot;8&quot; col=&quot;5&quot;&gt;&lt;linesCount val=&quot;1&quot;/&gt;&lt;lineCharCount val=&quot;5&quot;/&gt;&lt;/TableIndex&gt;&lt;TableIndex row=&quot;8&quot; col=&quot;6&quot;&gt;&lt;linesCount val=&quot;1&quot;/&gt;&lt;lineCharCount val=&quot;5&quot;/&gt;&lt;/TableIndex&gt;&lt;TableIndex row=&quot;8&quot; col=&quot;7&quot;&gt;&lt;linesCount val=&quot;1&quot;/&gt;&lt;lineCharCount val=&quot;5&quot;/&gt;&lt;/TableIndex&gt;&lt;TableIndex row=&quot;8&quot; col=&quot;8&quot;&gt;&lt;linesCount val=&quot;1&quot;/&gt;&lt;lineCharCount val=&quot;6&quot;/&gt;&lt;/TableIndex&gt;&lt;TableIndex row=&quot;9&quot; col=&quot;1&quot;&gt;&lt;linesCount val=&quot;1&quot;/&gt;&lt;lineCharCount val=&quot;2&quot;/&gt;&lt;/TableIndex&gt;&lt;TableIndex row=&quot;9&quot; col=&quot;2&quot;&gt;&lt;linesCount val=&quot;1&quot;/&gt;&lt;lineCharCount val=&quot;5&quot;/&gt;&lt;/TableIndex&gt;&lt;TableIndex row=&quot;9&quot; col=&quot;3&quot;&gt;&lt;linesCount val=&quot;1&quot;/&gt;&lt;lineCharCount val=&quot;5&quot;/&gt;&lt;/TableIndex&gt;&lt;TableIndex row=&quot;9&quot; col=&quot;4&quot;&gt;&lt;linesCount val=&quot;1&quot;/&gt;&lt;lineCharCount val=&quot;5&quot;/&gt;&lt;/TableIndex&gt;&lt;TableIndex row=&quot;9&quot; col=&quot;5&quot;&gt;&lt;linesCount val=&quot;1&quot;/&gt;&lt;lineCharCount val=&quot;5&quot;/&gt;&lt;/TableIndex&gt;&lt;TableIndex row=&quot;9&quot; col=&quot;6&quot;&gt;&lt;linesCount val=&quot;1&quot;/&gt;&lt;lineCharCount val=&quot;5&quot;/&gt;&lt;/TableIndex&gt;&lt;TableIndex row=&quot;9&quot; col=&quot;7&quot;&gt;&lt;linesCount val=&quot;1&quot;/&gt;&lt;lineCharCount val=&quot;5&quot;/&gt;&lt;/TableIndex&gt;&lt;TableIndex row=&quot;9&quot; col=&quot;8&quot;&gt;&lt;linesCount val=&quot;1&quot;/&gt;&lt;lineCharCount val=&quot;6&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4&quot;/&gt;&lt;lineCharCount val=&quot;2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9&quot;/&gt;&lt;lineCharCount val=&quot;26&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36"/>
  <p:tag name="MARGIN_3" val="72"/>
  <p:tag name="MARGIN_4" val="108"/>
  <p:tag name="MARGIN_5" val="144"/>
  <p:tag name="FONT_SIZE" val="11"/>
</p:tagLst>
</file>

<file path=ppt/tags/tag249.xml><?xml version="1.0" encoding="utf-8"?>
<p:tagLst xmlns:a="http://schemas.openxmlformats.org/drawingml/2006/main" xmlns:r="http://schemas.openxmlformats.org/officeDocument/2006/relationships" xmlns:p="http://schemas.openxmlformats.org/presentationml/2006/main">
  <p:tag name="AUDIO_ID" val="431"/>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959503579.mp3"/>
  <p:tag name="ELAPSEDTIME" val="97.482"/>
  <p:tag name="ARTICULATE_USED_LAYOUT" val="9"/>
  <p:tag name="TIMELINE" val="18.30/34.00/49.00/52.50/57.20/65.40/88.10/90.10"/>
  <p:tag name="PPSNARRATION" val="11,408882453,C:\Documents and Settings\blankenau\My Documents\Online Events\Webcasts\AP Chemistry\Final\Handouts\PES_Chemistry_Webcast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1&quot;/&gt;&lt;/TableIndex&gt;&lt;TableIndex row=&quot;1&quot; col=&quot;3&quot;&gt;&lt;linesCount val=&quot;1&quot;/&gt;&lt;lineCharCount val=&quot;1&quot;/&gt;&lt;/TableIndex&gt;&lt;TableIndex row=&quot;1&quot; col=&quot;4&quot;&gt;&lt;linesCount val=&quot;1&quot;/&gt;&lt;lineCharCount val=&quot;14&quot;/&gt;&lt;/TableIndex&gt;&lt;TableIndex row=&quot;2&quot; col=&quot;1&quot;&gt;&lt;linesCount val=&quot;1&quot;/&gt;&lt;lineCharCount val=&quot;10&quot;/&gt;&lt;/TableIndex&gt;&lt;TableIndex row=&quot;2&quot; col=&quot;2&quot;&gt;&lt;linesCount val=&quot;1&quot;/&gt;&lt;lineCharCount val=&quot;13&quot;/&gt;&lt;/TableIndex&gt;&lt;TableIndex row=&quot;2&quot; col=&quot;3&quot;&gt;&lt;linesCount val=&quot;1&quot;/&gt;&lt;lineCharCount val=&quot;18&quot;/&gt;&lt;/TableIndex&gt;&lt;TableIndex row=&quot;2&quot; col=&quot;4&quot;&gt;&lt;linesCount val=&quot;1&quot;/&gt;&lt;lineCharCount val=&quot;19&quot;/&gt;&lt;/TableIndex&gt;&lt;TableIndex row=&quot;3&quot; col=&quot;1&quot;&gt;&lt;linesCount val=&quot;1&quot;/&gt;&lt;lineCharCount val=&quot;13&quot;/&gt;&lt;/TableIndex&gt;&lt;TableIndex row=&quot;3&quot; col=&quot;2&quot;&gt;&lt;linesCount val=&quot;1&quot;/&gt;&lt;lineCharCount val=&quot;14&quot;/&gt;&lt;/TableIndex&gt;&lt;TableIndex row=&quot;3&quot; col=&quot;3&quot;&gt;&lt;linesCount val=&quot;1&quot;/&gt;&lt;lineCharCount val=&quot;18&quot;/&gt;&lt;/TableIndex&gt;&lt;TableIndex row=&quot;3&quot; col=&quot;4&quot;&gt;&lt;linesCount val=&quot;1&quot;/&gt;&lt;lineCharCount val=&quot;20&quot;/&gt;&lt;/TableIndex&gt;&lt;TableIndex row=&quot;4&quot; col=&quot;1&quot;&gt;&lt;linesCount val=&quot;1&quot;/&gt;&lt;lineCharCount val=&quot;16&quot;/&gt;&lt;/TableIndex&gt;&lt;TableIndex row=&quot;4&quot; col=&quot;2&quot;&gt;&lt;linesCount val=&quot;1&quot;/&gt;&lt;lineCharCount val=&quot;20&quot;/&gt;&lt;/TableIndex&gt;&lt;TableIndex row=&quot;4&quot; col=&quot;3&quot;&gt;&lt;linesCount val=&quot;1&quot;/&gt;&lt;lineCharCount val=&quot;16&quot;/&gt;&lt;/TableIndex&gt;&lt;TableIndex row=&quot;4&quot; col=&quot;4&quot;&gt;&lt;linesCount val=&quot;2&quot;/&gt;&lt;lineCharCount val=&quot;32&quot;/&gt;&lt;lineCharCount val=&quot;19&quot;/&gt;&lt;/TableIndex&gt;&lt;TableIndex row=&quot;5&quot; col=&quot;1&quot;&gt;&lt;linesCount val=&quot;1&quot;/&gt;&lt;lineCharCount val=&quot;16&quot;/&gt;&lt;/TableIndex&gt;&lt;TableIndex row=&quot;5&quot; col=&quot;2&quot;&gt;&lt;linesCount val=&quot;1&quot;/&gt;&lt;lineCharCount val=&quot;14&quot;/&gt;&lt;/TableIndex&gt;&lt;TableIndex row=&quot;5&quot; col=&quot;3&quot;&gt;&lt;linesCount val=&quot;1&quot;/&gt;&lt;lineCharCount val=&quot;16&quot;/&gt;&lt;/TableIndex&gt;&lt;TableIndex row=&quot;5&quot; col=&quot;4&quot;&gt;&lt;linesCount val=&quot;2&quot;/&gt;&lt;lineCharCount val=&quot;32&quot;/&gt;&lt;lineCharCount val=&quot;19&quot;/&gt;&lt;/TableIndex&gt;&lt;TableIndex row=&quot;6&quot; col=&quot;1&quot;&gt;&lt;linesCount val=&quot;1&quot;/&gt;&lt;lineCharCount val=&quot;5&quot;/&gt;&lt;/TableIndex&gt;&lt;TableIndex row=&quot;6&quot; col=&quot;2&quot;&gt;&lt;linesCount val=&quot;1&quot;/&gt;&lt;lineCharCount val=&quot;14&quot;/&gt;&lt;/TableIndex&gt;&lt;TableIndex row=&quot;6&quot; col=&quot;3&quot;&gt;&lt;linesCount val=&quot;1&quot;/&gt;&lt;lineCharCount val=&quot;16&quot;/&gt;&lt;/TableIndex&gt;&lt;TableIndex row=&quot;6&quot; col=&quot;4&quot;&gt;&lt;linesCount val=&quot;2&quot;/&gt;&lt;lineCharCount val=&quot;29&quot;/&gt;&lt;lineCharCount val=&quot;5&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271.xml><?xml version="1.0" encoding="utf-8"?>
<p:tagLst xmlns:a="http://schemas.openxmlformats.org/drawingml/2006/main" xmlns:r="http://schemas.openxmlformats.org/officeDocument/2006/relationships" xmlns:p="http://schemas.openxmlformats.org/presentationml/2006/main">
  <p:tag name="AUDIO_ID" val="43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980253343.mp3"/>
  <p:tag name="ELAPSEDTIME" val="34.952"/>
  <p:tag name="ARTICULATE_USED_LAYOUT" val="9"/>
  <p:tag name="TIMELINE" val="3.19/8.19/13.19/18.19/23.19/28.19"/>
  <p:tag name="PPSNARRATION" val="12,408882453,C:\Documents and Settings\blankenau\My Documents\Online Events\Webcasts\AP Chemistry\Final\Handouts\PES_Chemistry_Webcast_pptx\Media.ppcx"/>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1&quot;/&gt;&lt;/TableIndex&gt;&lt;TableIndex row=&quot;1&quot; col=&quot;3&quot;&gt;&lt;linesCount val=&quot;1&quot;/&gt;&lt;lineCharCount val=&quot;1&quot;/&gt;&lt;/TableIndex&gt;&lt;TableIndex row=&quot;1&quot; col=&quot;4&quot;&gt;&lt;linesCount val=&quot;1&quot;/&gt;&lt;lineCharCount val=&quot;14&quot;/&gt;&lt;/TableIndex&gt;&lt;TableIndex row=&quot;2&quot; col=&quot;1&quot;&gt;&lt;linesCount val=&quot;1&quot;/&gt;&lt;lineCharCount val=&quot;5&quot;/&gt;&lt;/TableIndex&gt;&lt;TableIndex row=&quot;2&quot; col=&quot;2&quot;&gt;&lt;linesCount val=&quot;1&quot;/&gt;&lt;lineCharCount val=&quot;14&quot;/&gt;&lt;/TableIndex&gt;&lt;TableIndex row=&quot;2&quot; col=&quot;3&quot;&gt;&lt;linesCount val=&quot;1&quot;/&gt;&lt;lineCharCount val=&quot;16&quot;/&gt;&lt;/TableIndex&gt;&lt;TableIndex row=&quot;2&quot; col=&quot;4&quot;&gt;&lt;linesCount val=&quot;2&quot;/&gt;&lt;lineCharCount val=&quot;29&quot;/&gt;&lt;lineCharCount val=&quot;5&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91.xml><?xml version="1.0" encoding="utf-8"?>
<p:tagLst xmlns:a="http://schemas.openxmlformats.org/drawingml/2006/main" xmlns:r="http://schemas.openxmlformats.org/officeDocument/2006/relationships" xmlns:p="http://schemas.openxmlformats.org/presentationml/2006/main">
  <p:tag name="AUDIO_ID" val="433"/>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Slide 25.mp3"/>
  <p:tag name="ELAPSEDTIME" val="57.552"/>
  <p:tag name="ARTICULATE_USED_LAYOUT" val="9"/>
  <p:tag name="TIMELINE" val="3.10/6.00/10.30/13.90/15.70/20.40/33.40"/>
  <p:tag name="PPSNARRATION" val="13,408882453,C:\Documents and Settings\blankenau\My Documents\Online Events\Webcasts\AP Chemistry\Final\Handouts\PES_Chemistry_Webcast_pptx\Media.ppcx"/>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2&quot;/&gt;&lt;lineCharCount val=&quot;50&quot;/&gt;&lt;lineCharCount val=&quot;2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313.xml><?xml version="1.0" encoding="utf-8"?>
<p:tagLst xmlns:a="http://schemas.openxmlformats.org/drawingml/2006/main" xmlns:r="http://schemas.openxmlformats.org/officeDocument/2006/relationships" xmlns:p="http://schemas.openxmlformats.org/presentationml/2006/main">
  <p:tag name="AUDIO_ID" val="434"/>
  <p:tag name="ORIGINAL_AUDIO_FILEPATH" val="C:\Documents and Settings\blankenau\My Documents\Online Events\Webcasts\AP Chemistry\Final\Audio Files\audio\1428422853.mp3"/>
  <p:tag name="ELAPSEDTIME" val="44.60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21.65/29.05/37.15"/>
  <p:tag name="PPSNARRATION" val="14,408882453,C:\Documents and Settings\blankenau\My Documents\Online Events\Webcasts\AP Chemistry\Final\Handouts\PES_Chemistry_Webcast_pptx\Media.ppcx"/>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AUDIO_ID" val="483"/>
  <p:tag name="ORIGINAL_AUDIO_FILEPATH" val="C:\Documents and Settings\blankenau\My Documents\Online Events\Webcasts\AP Chemistry\Final\Audio Files\audio\1529326821.mp3"/>
  <p:tag name="ELAPSEDTIME" val="15.41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PPSNARRATION" val="46,408882453,C:\Documents and Settings\blankenau\My Documents\Online Events\Webcasts\AP Chemistry\Final\Handouts\PES_Chemistry_Webcast_pptx\Media.ppcx"/>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1&quot;/&gt;&lt;lineCharCount val=&quot;41&quot;/&gt;&lt;lineCharCount val=&quot;46&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48&quot;/&gt;&lt;lineCharCount val=&quot;14&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0"/>
  <p:tag name="MARGIN_4" val="108"/>
  <p:tag name="MARGIN_5" val="144"/>
  <p:tag name="FONT_SIZE" val="12"/>
</p:tagLst>
</file>

<file path=ppt/tags/tag326.xml><?xml version="1.0" encoding="utf-8"?>
<p:tagLst xmlns:a="http://schemas.openxmlformats.org/drawingml/2006/main" xmlns:r="http://schemas.openxmlformats.org/officeDocument/2006/relationships" xmlns:p="http://schemas.openxmlformats.org/presentationml/2006/main">
  <p:tag name="AUDIO_ID" val="435"/>
  <p:tag name="ORIGINAL_AUDIO_FILEPATH" val="C:\Documents and Settings\blankenau\My Documents\Online Events\Webcasts\AP Chemistry\Final\Audio Files\audio\2040049482.mp3"/>
  <p:tag name="ELAPSEDTIME" val="108.112"/>
  <p:tag name="ARTICULATE_TITLE_TAG" val="Kinetic Energy Analyzer"/>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2"/>
  <p:tag name="TIMELINE" val="29.50"/>
  <p:tag name="PPSNARRATION" val="15,408882453,C:\Documents and Settings\blankenau\My Documents\Online Events\Webcasts\AP Chemistry\Final\Handouts\PES_Chemistry_Webcast_pptx\Media.ppcx"/>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7&quot;/&gt;&lt;lineCharCount val=&quot;1&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AUDIO_ID" val="475"/>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False"/>
  <p:tag name="ARTICULATE_PLAYER_CONTROL_NOTES" val="True"/>
  <p:tag name="ARTICULATE_PLAYER_CONTROL_RESOURCES" val="True"/>
  <p:tag name="ARTICULATE_PLAYER_CONTROL_MENU" val="True"/>
  <p:tag name="ARTICULATE_PLAYER_CONTROL_GLOSSARY" val="False"/>
  <p:tag name="ARTICULATE_PLAYER_SEEKBAR" val="False"/>
  <p:tag name="ARTICULATE_PLAYER_CONTROL_PLAYPAUSE" val="False"/>
  <p:tag name="ARTICULATE_PLAYER_CONTROLS_SET" val="True"/>
  <p:tag name="ARTICULATE_USED_LAYOUT" val="11"/>
</p:tagLst>
</file>

<file path=ppt/tags/tag4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8&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988f8d5b9b0142419c869a8cb13023a0"/>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AUDIO_ID" val="472"/>
  <p:tag name="ORIGINAL_AUDIO_FILEPATH" val="C:\Documents and Settings\blankenau\My Documents\Online Events\Webcasts\AP Chemistry\Final\Audio Files\audio\1829991688.mp3"/>
  <p:tag name="ELAPSEDTIME" val="48.04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 name="PPSNARRATION" val="2,408882453,C:\Documents and Settings\blankenau\My Documents\Online Events\Webcasts\AP Chemistry\Final\Handouts\PES_Chemistry_Webcast_pptx\Media.ppcx"/>
</p:tagLst>
</file>

<file path=ppt/tags/tag4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25&quot;/&gt;&lt;lineCharCount val=&quot;19&quot;/&gt;&lt;lineCharCount val=&quot;31&quot;/&gt;&lt;lineCharCount val=&quot;23&quot;/&gt;&lt;lineCharCount val=&quot;32&quot;/&gt;&lt;lineCharCount val=&quot;13&quot;/&gt;&lt;lineCharCount val=&quot;27&quot;/&gt;&lt;lineCharCount val=&quot;20&quot;/&gt;&lt;lineCharCount val=&quot;30&quot;/&gt;&lt;lineCharCount val=&quot;32&quot;/&gt;&lt;lineCharCount val=&quot;27&quot;/&gt;&lt;lineCharCount val=&quot;31&quot;/&gt;&lt;lineCharCount val=&quot;31&quot;/&gt;&lt;lineCharCount val=&quot;9&quot;/&gt;&lt;lineCharCount val=&quot;32&quot;/&gt;&lt;lineCharCount val=&quot;29&quot;/&gt;&lt;lineCharCount val=&quot;28&quot;/&gt;&lt;lineCharCount val=&quot;22&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AUDIO_ID" val="423"/>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680050096.mp3"/>
  <p:tag name="ELAPSEDTIME" val="55.092"/>
  <p:tag name="ARTICULATE_USED_LAYOUT" val="9"/>
  <p:tag name="TIMELINE" val="9.32/17.42/31.62/47.22/52.12"/>
  <p:tag name="PPSNARRATION" val="6,408882453,C:\Documents and Settings\blankenau\My Documents\Online Events\Webcasts\AP Chemistry\Final\Handouts\PES_Chemistry_Webcast_pptx\Media.ppcx"/>
</p:tagLst>
</file>

<file path=ppt/tags/tag4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5&quot;/&gt;&lt;lineCharCount val=&quot;58&quot;/&gt;&lt;lineCharCount val=&quot;71&quot;/&gt;&lt;lineCharCount val=&quot;78&quot;/&gt;&lt;lineCharCount val=&quot;93&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8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589.xml><?xml version="1.0" encoding="utf-8"?>
<p:tagLst xmlns:a="http://schemas.openxmlformats.org/drawingml/2006/main" xmlns:r="http://schemas.openxmlformats.org/officeDocument/2006/relationships" xmlns:p="http://schemas.openxmlformats.org/presentationml/2006/main">
  <p:tag name="AUDIO_ID" val="440"/>
  <p:tag name="ORIGINAL_AUDIO_FILEPATH" val="C:\Documents and Settings\blankenau\My Documents\Online Events\Webcasts\AP Chemistry\Final\Audio Files\audio\677511539.mp3"/>
  <p:tag name="ELAPSEDTIME" val="292.892"/>
  <p:tag name="ARTICULATE_TITLE_TAG" val="Kinetic Energy Analyzer"/>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2"/>
  <p:tag name="TIMELINE" val="36.51/98.11"/>
  <p:tag name="PPSNARRATION" val="19,408882453,C:\Documents and Settings\blankenau\My Documents\Online Events\Webcasts\AP Chemistry\Final\Handouts\PES_Chemistry_Webcast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7&quot;/&gt;&lt;lineCharCount val=&quot;1&quot;/&gt;&lt;/TableIndex&gt;&lt;/ShapeTextInfo&gt;"/>
</p:tagLst>
</file>

<file path=ppt/tags/tag6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7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44bc69b933c14641838c73d3e9fd3d0d"/>
</p:tagLst>
</file>

<file path=ppt/tags/tag7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26bb452cc25343569aa4a1123824f743"/>
</p:tagLst>
</file>

<file path=ppt/tags/tag7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fe9976d739284fada5c5a10932614072"/>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f33353f9422b48008923af072dab9209"/>
</p:tagLst>
</file>

<file path=ppt/tags/tag7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ee4eb37c6b3a4a8483e02348c2f06c65"/>
</p:tagLst>
</file>

<file path=ppt/tags/tag7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ef44394403024789a937904feaa81099"/>
</p:tagLst>
</file>

<file path=ppt/tags/tag7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5c192b3641084e2d9f587b2f93d1f168"/>
</p:tagLst>
</file>

<file path=ppt/tags/tag7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MARGIN_1" val="0"/>
  <p:tag name="MARGIN_2" val="36"/>
  <p:tag name="MARGIN_3" val="72"/>
  <p:tag name="MARGIN_4" val="108"/>
  <p:tag name="MARGIN_5" val="144"/>
  <p:tag name="FONT_SIZE" val="9"/>
</p:tagLst>
</file>

<file path=ppt/tags/tag908.xml><?xml version="1.0" encoding="utf-8"?>
<p:tagLst xmlns:a="http://schemas.openxmlformats.org/drawingml/2006/main" xmlns:r="http://schemas.openxmlformats.org/officeDocument/2006/relationships" xmlns:p="http://schemas.openxmlformats.org/presentationml/2006/main">
  <p:tag name="AUDIO_ID" val="473"/>
  <p:tag name="ORIGINAL_AUDIO_FILEPATH" val="C:\Documents and Settings\blankenau\My Documents\Online Events\Webcasts\AP Chemistry\Final\Audio Files\audio\1142747096.mp3"/>
  <p:tag name="ELAPSEDTIME" val="19.86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1"/>
  <p:tag name="PPSNARRATION" val="20,408882453,C:\Documents and Settings\blankenau\My Documents\Online Events\Webcasts\AP Chemistry\Final\Handouts\PES_Chemistry_Webcast_pptx\Media.ppcx"/>
</p:tagLst>
</file>

<file path=ppt/tags/tag9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911.xml><?xml version="1.0" encoding="utf-8"?>
<p:tagLst xmlns:a="http://schemas.openxmlformats.org/drawingml/2006/main" xmlns:r="http://schemas.openxmlformats.org/officeDocument/2006/relationships" xmlns:p="http://schemas.openxmlformats.org/presentationml/2006/main">
  <p:tag name="AUDIO_ID" val="441"/>
  <p:tag name="ORIGINAL_AUDIO_FILEPATH" val="C:\Documents and Settings\blankenau\My Documents\Online Events\Webcasts\AP Chemistry\Final\Audio Files\audio\1366044256.mp3"/>
  <p:tag name="ELAPSEDTIME" val="111.32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34.54/49.74/58.14/60.34/81.74/104.34"/>
  <p:tag name="PPSNARRATION" val="21,408882453,C:\Documents and Settings\blankenau\My Documents\Online Events\Webcasts\AP Chemistry\Final\Handouts\PES_Chemistry_Webcast_pptx\Media.ppcx"/>
</p:tagLst>
</file>

<file path=ppt/tags/tag9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2&quot;/&gt;&lt;lineCharCount val=&quot;11&quot;/&gt;&lt;lineCharCount val=&quot;3&quot;/&gt;&lt;lineCharCount val=&quot;2&quot;/&gt;&lt;lineCharCount val=&quot;3&quot;/&gt;&lt;lineCharCount val=&quot;2&quot;/&gt;&lt;/TableIndex&gt;&lt;/ShapeTextInfo&gt;"/>
</p:tagLst>
</file>

<file path=ppt/tags/tag9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9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0"/>
  <p:tag name="MARGIN_2" val="36"/>
  <p:tag name="MARGIN_3" val="72"/>
  <p:tag name="MARGIN_4" val="108"/>
  <p:tag name="MARGIN_5" val="144"/>
  <p:tag name="FONT_SIZE" val="12"/>
</p:tagLst>
</file>

<file path=ppt/tags/tag933.xml><?xml version="1.0" encoding="utf-8"?>
<p:tagLst xmlns:a="http://schemas.openxmlformats.org/drawingml/2006/main" xmlns:r="http://schemas.openxmlformats.org/officeDocument/2006/relationships" xmlns:p="http://schemas.openxmlformats.org/presentationml/2006/main">
  <p:tag name="AUDIO_ID" val="442"/>
  <p:tag name="ORIGINAL_AUDIO_FILEPATH" val="C:\Documents and Settings\blankenau\My Documents\Online Events\Webcasts\AP Chemistry\Final\Audio Files\audio\1734685581.mp3"/>
  <p:tag name="ELAPSEDTIME" val="84.50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TIMELINE" val="1.30/14.10/18.10/19.90/21.50/23.30/25.20/41.20"/>
  <p:tag name="PPSNARRATION" val="22,408882453,C:\Documents and Settings\blankenau\My Documents\Online Events\Webcasts\AP Chemistry\Final\Handouts\PES_Chemistry_Webcast_pptx\Media.ppcx"/>
</p:tagLst>
</file>

<file path=ppt/tags/tag9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9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14&quot;/&gt;&lt;/TableIndex&gt;&lt;/ShapeTextInfo&gt;"/>
</p:tagLst>
</file>

<file path=ppt/tags/tag9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quot;/&gt;&lt;lineCharCount val=&quot;4&quot;/&gt;&lt;lineCharCount val=&quot;4&quot;/&gt;&lt;lineCharCount val=&quot;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2"/>
</p:tagLst>
</file>

<file path=ppt/tags/tag963.xml><?xml version="1.0" encoding="utf-8"?>
<p:tagLst xmlns:a="http://schemas.openxmlformats.org/drawingml/2006/main" xmlns:r="http://schemas.openxmlformats.org/officeDocument/2006/relationships" xmlns:p="http://schemas.openxmlformats.org/presentationml/2006/main">
  <p:tag name="AUDIO_ID" val="443"/>
  <p:tag name="ORIGINAL_AUDIO_FILEPATH" val="C:\Documents and Settings\blankenau\My Documents\Online Events\Webcasts\AP Chemistry\Final\Audio Files\audio\883009038.mp3"/>
  <p:tag name="ELAPSEDTIME" val="42.39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31.41"/>
  <p:tag name="PPSNARRATION" val="23,408882453,C:\Documents and Settings\blankenau\My Documents\Online Events\Webcasts\AP Chemistry\Final\Handouts\PES_Chemistry_Webcast_pptx\Media.ppcx"/>
</p:tagLst>
</file>

<file path=ppt/tags/tag9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96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67.xml><?xml version="1.0" encoding="utf-8"?>
<p:tagLst xmlns:a="http://schemas.openxmlformats.org/drawingml/2006/main" xmlns:r="http://schemas.openxmlformats.org/officeDocument/2006/relationships" xmlns:p="http://schemas.openxmlformats.org/presentationml/2006/main">
  <p:tag name="AUDIO_ID" val="444"/>
  <p:tag name="ORIGINAL_AUDIO_FILEPATH" val="C:\Documents and Settings\blankenau\My Documents\Online Events\Webcasts\AP Chemistry\Final\Audio Files\audio\324960483.mp3"/>
  <p:tag name="ELAPSEDTIME" val="34.58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2.46/7.46"/>
  <p:tag name="PPSNARRATION" val="24,408882453,C:\Documents and Settings\blankenau\My Documents\Online Events\Webcasts\AP Chemistry\Final\Handouts\PES_Chemistry_Webcast_pptx\Media.ppcx"/>
</p:tagLst>
</file>

<file path=ppt/tags/tag9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8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0"/>
  <p:tag name="MARGIN_5" val="144"/>
  <p:tag name="FONT_SIZE" val="12"/>
</p:tagLst>
</file>

<file path=ppt/tags/tag987.xml><?xml version="1.0" encoding="utf-8"?>
<p:tagLst xmlns:a="http://schemas.openxmlformats.org/drawingml/2006/main" xmlns:r="http://schemas.openxmlformats.org/officeDocument/2006/relationships" xmlns:p="http://schemas.openxmlformats.org/presentationml/2006/main">
  <p:tag name="AUDIO_ID" val="445"/>
  <p:tag name="ORIGINAL_AUDIO_FILEPATH" val="C:\Documents and Settings\blankenau\My Documents\Online Events\Webcasts\AP Chemistry\Final\Audio Files\audio\1857671259.mp3"/>
  <p:tag name="ELAPSEDTIME" val="57.23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44.35"/>
  <p:tag name="PPSNARRATION" val="25,408882453,C:\Documents and Settings\blankenau\My Documents\Online Events\Webcasts\AP Chemistry\Final\Handouts\PES_Chemistry_Webcast_pptx\Media.ppcx"/>
</p:tagLst>
</file>

<file path=ppt/tags/tag9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quot;/&gt;&lt;lineCharCount val=&quot;4&quot;/&gt;&lt;lineCharCount val=&quot;2&quot;/&gt;&lt;lineCharCount val=&quot;4&quot;/&gt;&lt;lineCharCount val=&quot;2&quot;/&gt;&lt;lineCharCount val=&quot;4&quot;/&gt;&lt;lineCharCount val=&quot;2&quot;/&gt;&lt;lineCharCount val=&quot;3&quot;/&gt;&lt;lineCharCount val=&quot;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9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99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0"/>
  <p:tag name="MARGIN_5" val="144"/>
  <p:tag name="FONT_SIZE" val="12"/>
</p:tagLst>
</file>

<file path=ppt/tags/tag994.xml><?xml version="1.0" encoding="utf-8"?>
<p:tagLst xmlns:a="http://schemas.openxmlformats.org/drawingml/2006/main" xmlns:r="http://schemas.openxmlformats.org/officeDocument/2006/relationships" xmlns:p="http://schemas.openxmlformats.org/presentationml/2006/main">
  <p:tag name="AUDIO_ID" val="446"/>
  <p:tag name="ORIGINAL_AUDIO_FILEPATH" val="C:\Documents and Settings\blankenau\My Documents\Online Events\Webcasts\AP Chemistry\Final\Audio Files\audio\1515060654.mp3"/>
  <p:tag name="ELAPSEDTIME" val="130.22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23.22"/>
  <p:tag name="PPSNARRATION" val="26,408882453,C:\Documents and Settings\blankenau\My Documents\Online Events\Webcasts\AP Chemistry\Final\Handouts\PES_Chemistry_Webcast_pptx\Media.ppcx"/>
</p:tagLst>
</file>

<file path=ppt/tags/tag9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quot;/&gt;&lt;lineCharCount val=&quot;2&quot;/&gt;&lt;lineCharCount val=&quot;2&quot;/&gt;&lt;lineCharCount val=&quot;2&quot;/&gt;&lt;lineCharCount val=&quot;2&quot;/&gt;&lt;lineCharCount val=&quot;2&quot;/&gt;&lt;lineCharCount val=&quot;1&quot;/&gt;&lt;/TableIndex&gt;&lt;/ShapeTextInfo&gt;"/>
</p:tagLst>
</file>

<file path=ppt/tags/tag9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CBO016_AP_Teachers_Template_112112_FINAL">
  <a:themeElements>
    <a:clrScheme name="AP_Office">
      <a:dk1>
        <a:sysClr val="windowText" lastClr="000000"/>
      </a:dk1>
      <a:lt1>
        <a:sysClr val="window" lastClr="FFFFFF"/>
      </a:lt1>
      <a:dk2>
        <a:srgbClr val="00ADEE"/>
      </a:dk2>
      <a:lt2>
        <a:srgbClr val="72777C"/>
      </a:lt2>
      <a:accent1>
        <a:srgbClr val="005581"/>
      </a:accent1>
      <a:accent2>
        <a:srgbClr val="50A050"/>
      </a:accent2>
      <a:accent3>
        <a:srgbClr val="E6E1D2"/>
      </a:accent3>
      <a:accent4>
        <a:srgbClr val="79DCFF"/>
      </a:accent4>
      <a:accent5>
        <a:srgbClr val="B4C0C4"/>
      </a:accent5>
      <a:accent6>
        <a:srgbClr val="ED8500"/>
      </a:accent6>
      <a:hlink>
        <a:srgbClr val="0081B2"/>
      </a:hlink>
      <a:folHlink>
        <a:srgbClr val="0056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4477</TotalTime>
  <Words>5173</Words>
  <Application>Microsoft Macintosh PowerPoint</Application>
  <PresentationFormat>On-screen Show (4:3)</PresentationFormat>
  <Paragraphs>905</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CBO016_AP_Teachers_Template_112112_FINAL</vt:lpstr>
      <vt:lpstr>Introduction to Photoelectron Spectroscopy (PES)</vt:lpstr>
      <vt:lpstr>Why a webcast on PES?</vt:lpstr>
      <vt:lpstr>Various Models of the Atom</vt:lpstr>
      <vt:lpstr>Further refinements to these models have occurred with new experimental results</vt:lpstr>
      <vt:lpstr>But not all elements ‘follow the rules’</vt:lpstr>
      <vt:lpstr>How do we know?</vt:lpstr>
      <vt:lpstr>Ionization Energy</vt:lpstr>
      <vt:lpstr>Ionization Energy</vt:lpstr>
      <vt:lpstr>How do we probe further into the atom?</vt:lpstr>
      <vt:lpstr>Removing Core Electrons</vt:lpstr>
      <vt:lpstr>Removing Core Electrons</vt:lpstr>
      <vt:lpstr>PES Instrument</vt:lpstr>
      <vt:lpstr>Supporting Resources (cont.)</vt:lpstr>
      <vt:lpstr>PowerPoint Presentation</vt:lpstr>
      <vt:lpstr>PowerPoint Presentation</vt:lpstr>
      <vt:lpstr>Analyzing Data from PES Experiments</vt:lpstr>
      <vt:lpstr>Analyzing data from PES</vt:lpstr>
      <vt:lpstr>Analyzing data from PES</vt:lpstr>
      <vt:lpstr>Real Spectrum</vt:lpstr>
      <vt:lpstr>Auger Transitions</vt:lpstr>
      <vt:lpstr>Real Spectrum</vt:lpstr>
      <vt:lpstr>Copper vs. Chromium</vt:lpstr>
      <vt:lpstr>Mixtures of Elements</vt:lpstr>
      <vt:lpstr>PES Sample Questions</vt:lpstr>
      <vt:lpstr>Sample Question #1</vt:lpstr>
      <vt:lpstr>Sample Question #2</vt:lpstr>
      <vt:lpstr>Sample Question #3</vt:lpstr>
      <vt:lpstr>Sample Question #4</vt:lpstr>
      <vt:lpstr>Sample Question #4a</vt:lpstr>
      <vt:lpstr>Sample Question #4b</vt:lpstr>
      <vt:lpstr>Sample Question #5</vt:lpstr>
      <vt:lpstr>Sample Question #6</vt:lpstr>
      <vt:lpstr>Quick Check – Can You Now Translate Between These Representations of Mg?</vt:lpstr>
      <vt:lpstr>PES – Data that Shells are Divided into Subshells </vt:lpstr>
      <vt:lpstr>Supporting Resources (cont.)</vt:lpstr>
      <vt:lpstr>Take Away</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Exploring Atomic Structure Using Photoelectron Spectroscopy (PES) Data</dc:title>
  <dc:creator>blankenau</dc:creator>
  <cp:lastModifiedBy>Teresa Nielsen</cp:lastModifiedBy>
  <cp:revision>545</cp:revision>
  <dcterms:created xsi:type="dcterms:W3CDTF">2013-09-06T18:13:37Z</dcterms:created>
  <dcterms:modified xsi:type="dcterms:W3CDTF">2014-09-23T22:23:43Z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Chemistry 20131018</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FD22F1B7-A50C-4642-ABEB-5B34A431B9F0</vt:lpwstr>
  </property>
  <property fmtid="{D5CDD505-2E9C-101B-9397-08002B2CF9AE}" pid="6" name="ArticulateProjectFull">
    <vt:lpwstr>C:\Documents and Settings\blankenau\My Documents\Online Events\Webcasts\AP Chemistry\Final\PES_Chemistry_Webcast_20140113v1_articulate.ppta</vt:lpwstr>
  </property>
</Properties>
</file>