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2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2" y="3693646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2" y="5204013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1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1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10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7" y="381000"/>
            <a:ext cx="3813175" cy="5697539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801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7" y="381000"/>
            <a:ext cx="3813175" cy="5697539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801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1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2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1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2" y="3693646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2" y="5204013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1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1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10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1"/>
            <a:ext cx="2528046" cy="2528047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4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3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6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1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6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6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1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3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800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3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800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1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2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2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1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4" y="40342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4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  <a:p>
            <a:pPr lvl="4"/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2/4/15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2" y="3478984"/>
            <a:ext cx="5446713" cy="1470025"/>
          </a:xfrm>
        </p:spPr>
        <p:txBody>
          <a:bodyPr/>
          <a:lstStyle/>
          <a:p>
            <a:r>
              <a:rPr lang="en-US" b="1" dirty="0" smtClean="0"/>
              <a:t>Chemical Bonding FRQ Practice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Mrs. Nielsen</a:t>
            </a:r>
          </a:p>
          <a:p>
            <a:r>
              <a:rPr lang="en-US" b="1" dirty="0" smtClean="0"/>
              <a:t>AP Chemistry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05472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Practice FRQ #1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169" y="1452283"/>
            <a:ext cx="8656617" cy="52380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300" b="1" dirty="0"/>
              <a:t>Use the principles of bonding and molecular structure to explain the following </a:t>
            </a:r>
            <a:r>
              <a:rPr lang="en-US" sz="3300" b="1" dirty="0" smtClean="0"/>
              <a:t>statements:</a:t>
            </a:r>
          </a:p>
          <a:p>
            <a:pPr marL="514350" indent="-514350">
              <a:buAutoNum type="alphaLcParenBoth"/>
            </a:pPr>
            <a:r>
              <a:rPr lang="en-US" b="1" dirty="0" smtClean="0"/>
              <a:t>The boiling point of argon is -186 °C whereas the boiling point of neon is -246 °C.</a:t>
            </a:r>
          </a:p>
          <a:p>
            <a:pPr marL="514350" indent="-514350">
              <a:buAutoNum type="alphaLcParenBoth"/>
            </a:pPr>
            <a:r>
              <a:rPr lang="en-US" b="1" dirty="0" smtClean="0"/>
              <a:t>Solid sodium melts at 98 °C, but solid potassium melts at 64 °C</a:t>
            </a:r>
          </a:p>
          <a:p>
            <a:pPr marL="514350" indent="-514350">
              <a:buAutoNum type="alphaLcParenBoth"/>
            </a:pPr>
            <a:r>
              <a:rPr lang="en-US" b="1" dirty="0" smtClean="0"/>
              <a:t>More energy is required to break up a </a:t>
            </a:r>
            <a:r>
              <a:rPr lang="en-US" b="1" dirty="0" err="1" smtClean="0"/>
              <a:t>CaO</a:t>
            </a:r>
            <a:r>
              <a:rPr lang="en-US" b="1" baseline="-25000" dirty="0" smtClean="0"/>
              <a:t>(s) </a:t>
            </a:r>
            <a:r>
              <a:rPr lang="en-US" b="1" dirty="0" smtClean="0"/>
              <a:t>crystal into ions than to break up a KF</a:t>
            </a:r>
            <a:r>
              <a:rPr lang="en-US" b="1" baseline="-25000" dirty="0" smtClean="0"/>
              <a:t>(s) </a:t>
            </a:r>
            <a:r>
              <a:rPr lang="en-US" b="1" dirty="0" smtClean="0"/>
              <a:t>crystal into ions.</a:t>
            </a:r>
          </a:p>
          <a:p>
            <a:pPr marL="514350" indent="-514350">
              <a:buAutoNum type="alphaLcParenBoth"/>
            </a:pPr>
            <a:r>
              <a:rPr lang="en-US" b="1" dirty="0" smtClean="0"/>
              <a:t>Molten KF conducts electricity, but solid KF does not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07443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4" y="40342"/>
            <a:ext cx="7570787" cy="1176075"/>
          </a:xfrm>
        </p:spPr>
        <p:txBody>
          <a:bodyPr/>
          <a:lstStyle/>
          <a:p>
            <a:r>
              <a:rPr lang="en-US" b="1" dirty="0" smtClean="0"/>
              <a:t>Practice FRQ #2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0177651"/>
              </p:ext>
            </p:extLst>
          </p:nvPr>
        </p:nvGraphicFramePr>
        <p:xfrm>
          <a:off x="250823" y="1216417"/>
          <a:ext cx="8656192" cy="2123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64048"/>
                <a:gridCol w="2164048"/>
                <a:gridCol w="2313075"/>
                <a:gridCol w="201502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Substance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Boiling Point (°C)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Bond Length</a:t>
                      </a:r>
                      <a:r>
                        <a:rPr lang="en-US" b="1" baseline="0" dirty="0" smtClean="0"/>
                        <a:t> (A°)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Bond Strength</a:t>
                      </a:r>
                      <a:r>
                        <a:rPr lang="en-US" b="1" baseline="0" dirty="0" smtClean="0"/>
                        <a:t> (kcal/</a:t>
                      </a:r>
                      <a:r>
                        <a:rPr lang="en-US" b="1" baseline="0" dirty="0" err="1" smtClean="0"/>
                        <a:t>mol</a:t>
                      </a:r>
                      <a:r>
                        <a:rPr lang="en-US" b="1" baseline="0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</a:t>
                      </a:r>
                      <a:r>
                        <a:rPr lang="en-US" b="1" baseline="-25000" dirty="0" smtClean="0"/>
                        <a:t>2</a:t>
                      </a:r>
                      <a:endParaRPr lang="en-US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-253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0.75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104.2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</a:t>
                      </a:r>
                      <a:r>
                        <a:rPr lang="en-US" b="1" baseline="-25000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-196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226.8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</a:t>
                      </a:r>
                      <a:r>
                        <a:rPr lang="en-US" b="1" baseline="-25000" dirty="0" smtClean="0"/>
                        <a:t>2</a:t>
                      </a:r>
                      <a:endParaRPr lang="en-US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-182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1.21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118.9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Cl</a:t>
                      </a:r>
                      <a:r>
                        <a:rPr lang="en-US" b="1" baseline="-25000" dirty="0" smtClean="0"/>
                        <a:t>2</a:t>
                      </a:r>
                      <a:endParaRPr lang="en-US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-34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1.99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58.0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250398" y="3538396"/>
            <a:ext cx="8656617" cy="5238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Font typeface="Candara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Font typeface="Candara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20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20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ndara" pitchFamily="34" charset="0"/>
              <a:buNone/>
            </a:pPr>
            <a:r>
              <a:rPr lang="en-US" sz="2400" b="1" dirty="0" smtClean="0"/>
              <a:t>Explain the differences in the properties given in the table above for each of the following pairs:</a:t>
            </a:r>
          </a:p>
          <a:p>
            <a:pPr marL="514350" indent="-514350">
              <a:buFont typeface="Candara" pitchFamily="34" charset="0"/>
              <a:buAutoNum type="alphaLcParenBoth"/>
            </a:pPr>
            <a:r>
              <a:rPr lang="en-US" sz="2400" b="1" dirty="0" smtClean="0"/>
              <a:t>The bond strengths of N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 and O</a:t>
            </a:r>
            <a:r>
              <a:rPr lang="en-US" sz="2400" b="1" baseline="-25000" dirty="0" smtClean="0"/>
              <a:t>2</a:t>
            </a:r>
          </a:p>
          <a:p>
            <a:pPr marL="514350" indent="-514350">
              <a:buFont typeface="Candara" pitchFamily="34" charset="0"/>
              <a:buAutoNum type="alphaLcParenBoth"/>
            </a:pPr>
            <a:r>
              <a:rPr lang="en-US" sz="2400" b="1" dirty="0" smtClean="0"/>
              <a:t>The bond lengths of H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 and Cl</a:t>
            </a:r>
            <a:r>
              <a:rPr lang="en-US" sz="2400" b="1" baseline="-25000" dirty="0" smtClean="0"/>
              <a:t>2</a:t>
            </a:r>
          </a:p>
          <a:p>
            <a:pPr marL="514350" indent="-514350">
              <a:buFont typeface="Candara" pitchFamily="34" charset="0"/>
              <a:buAutoNum type="alphaLcParenBoth"/>
            </a:pPr>
            <a:r>
              <a:rPr lang="en-US" sz="2400" b="1" dirty="0" smtClean="0"/>
              <a:t>The boiling points of O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 an Cl</a:t>
            </a:r>
            <a:r>
              <a:rPr lang="en-US" sz="2400" b="1" baseline="-25000" dirty="0" smtClean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65184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743</TotalTime>
  <Words>186</Words>
  <Application>Microsoft Macintosh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Infusion</vt:lpstr>
      <vt:lpstr>Chemical Bonding FRQ Practice</vt:lpstr>
      <vt:lpstr>Practice FRQ #1</vt:lpstr>
      <vt:lpstr>Practice FRQ #2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Bonding FRQ Practice</dc:title>
  <dc:creator>Teresa Nielsen</dc:creator>
  <cp:lastModifiedBy>Teresa Nielsen</cp:lastModifiedBy>
  <cp:revision>5</cp:revision>
  <dcterms:created xsi:type="dcterms:W3CDTF">2015-02-03T23:33:36Z</dcterms:created>
  <dcterms:modified xsi:type="dcterms:W3CDTF">2015-02-05T04:55:16Z</dcterms:modified>
</cp:coreProperties>
</file>